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1430000" cy="7207250"/>
  <p:notesSz cx="11430000" cy="72072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363" cy="6000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500" y="240538"/>
            <a:ext cx="10287000" cy="962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383093"/>
            <a:ext cx="1028700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image" Target="../media/image55.png"/><Relationship Id="rId35" Type="http://schemas.openxmlformats.org/officeDocument/2006/relationships/image" Target="../media/image56.png"/><Relationship Id="rId36" Type="http://schemas.openxmlformats.org/officeDocument/2006/relationships/image" Target="../media/image57.png"/><Relationship Id="rId37" Type="http://schemas.openxmlformats.org/officeDocument/2006/relationships/image" Target="../media/image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Relationship Id="rId26" Type="http://schemas.openxmlformats.org/officeDocument/2006/relationships/image" Target="../media/image82.png"/><Relationship Id="rId27" Type="http://schemas.openxmlformats.org/officeDocument/2006/relationships/image" Target="../media/image83.png"/><Relationship Id="rId28" Type="http://schemas.openxmlformats.org/officeDocument/2006/relationships/image" Target="../media/image84.png"/><Relationship Id="rId29" Type="http://schemas.openxmlformats.org/officeDocument/2006/relationships/image" Target="../media/image85.png"/><Relationship Id="rId30" Type="http://schemas.openxmlformats.org/officeDocument/2006/relationships/image" Target="../media/image86.png"/><Relationship Id="rId31" Type="http://schemas.openxmlformats.org/officeDocument/2006/relationships/image" Target="../media/image87.png"/><Relationship Id="rId32" Type="http://schemas.openxmlformats.org/officeDocument/2006/relationships/image" Target="../media/image88.png"/><Relationship Id="rId33" Type="http://schemas.openxmlformats.org/officeDocument/2006/relationships/image" Target="../media/image89.png"/><Relationship Id="rId34" Type="http://schemas.openxmlformats.org/officeDocument/2006/relationships/image" Target="../media/image90.png"/><Relationship Id="rId35" Type="http://schemas.openxmlformats.org/officeDocument/2006/relationships/image" Target="../media/image91.png"/><Relationship Id="rId36" Type="http://schemas.openxmlformats.org/officeDocument/2006/relationships/image" Target="../media/image92.png"/><Relationship Id="rId37" Type="http://schemas.openxmlformats.org/officeDocument/2006/relationships/image" Target="../media/image93.png"/><Relationship Id="rId38" Type="http://schemas.openxmlformats.org/officeDocument/2006/relationships/image" Target="../media/image94.png"/><Relationship Id="rId39" Type="http://schemas.openxmlformats.org/officeDocument/2006/relationships/image" Target="../media/image95.png"/><Relationship Id="rId40" Type="http://schemas.openxmlformats.org/officeDocument/2006/relationships/image" Target="../media/image96.png"/><Relationship Id="rId41" Type="http://schemas.openxmlformats.org/officeDocument/2006/relationships/image" Target="../media/image97.png"/><Relationship Id="rId42" Type="http://schemas.openxmlformats.org/officeDocument/2006/relationships/image" Target="../media/image98.png"/><Relationship Id="rId43" Type="http://schemas.openxmlformats.org/officeDocument/2006/relationships/image" Target="../media/image99.png"/><Relationship Id="rId44" Type="http://schemas.openxmlformats.org/officeDocument/2006/relationships/image" Target="../media/image100.png"/><Relationship Id="rId45" Type="http://schemas.openxmlformats.org/officeDocument/2006/relationships/image" Target="../media/image101.png"/><Relationship Id="rId46" Type="http://schemas.openxmlformats.org/officeDocument/2006/relationships/image" Target="../media/image102.png"/><Relationship Id="rId47" Type="http://schemas.openxmlformats.org/officeDocument/2006/relationships/image" Target="../media/image103.png"/><Relationship Id="rId48" Type="http://schemas.openxmlformats.org/officeDocument/2006/relationships/image" Target="../media/image104.png"/><Relationship Id="rId49" Type="http://schemas.openxmlformats.org/officeDocument/2006/relationships/image" Target="../media/image105.png"/><Relationship Id="rId50" Type="http://schemas.openxmlformats.org/officeDocument/2006/relationships/image" Target="../media/image106.png"/><Relationship Id="rId51" Type="http://schemas.openxmlformats.org/officeDocument/2006/relationships/image" Target="../media/image107.png"/><Relationship Id="rId52" Type="http://schemas.openxmlformats.org/officeDocument/2006/relationships/image" Target="../media/image108.png"/><Relationship Id="rId53" Type="http://schemas.openxmlformats.org/officeDocument/2006/relationships/image" Target="../media/image109.png"/><Relationship Id="rId54" Type="http://schemas.openxmlformats.org/officeDocument/2006/relationships/image" Target="../media/image110.png"/><Relationship Id="rId55" Type="http://schemas.openxmlformats.org/officeDocument/2006/relationships/image" Target="../media/image111.png"/><Relationship Id="rId56" Type="http://schemas.openxmlformats.org/officeDocument/2006/relationships/image" Target="../media/image112.png"/><Relationship Id="rId57" Type="http://schemas.openxmlformats.org/officeDocument/2006/relationships/image" Target="../media/image113.png"/><Relationship Id="rId58" Type="http://schemas.openxmlformats.org/officeDocument/2006/relationships/image" Target="../media/image114.png"/><Relationship Id="rId59" Type="http://schemas.openxmlformats.org/officeDocument/2006/relationships/image" Target="../media/image115.png"/><Relationship Id="rId60" Type="http://schemas.openxmlformats.org/officeDocument/2006/relationships/image" Target="../media/image116.png"/><Relationship Id="rId61" Type="http://schemas.openxmlformats.org/officeDocument/2006/relationships/image" Target="../media/image117.png"/><Relationship Id="rId62" Type="http://schemas.openxmlformats.org/officeDocument/2006/relationships/image" Target="../media/image118.png"/><Relationship Id="rId63" Type="http://schemas.openxmlformats.org/officeDocument/2006/relationships/image" Target="../media/image119.png"/><Relationship Id="rId64" Type="http://schemas.openxmlformats.org/officeDocument/2006/relationships/image" Target="../media/image120.png"/><Relationship Id="rId65" Type="http://schemas.openxmlformats.org/officeDocument/2006/relationships/image" Target="../media/image121.png"/><Relationship Id="rId66" Type="http://schemas.openxmlformats.org/officeDocument/2006/relationships/image" Target="../media/image122.png"/><Relationship Id="rId67" Type="http://schemas.openxmlformats.org/officeDocument/2006/relationships/image" Target="../media/image123.png"/><Relationship Id="rId68" Type="http://schemas.openxmlformats.org/officeDocument/2006/relationships/image" Target="../media/image124.png"/><Relationship Id="rId69" Type="http://schemas.openxmlformats.org/officeDocument/2006/relationships/image" Target="../media/image125.png"/><Relationship Id="rId70" Type="http://schemas.openxmlformats.org/officeDocument/2006/relationships/image" Target="../media/image126.png"/><Relationship Id="rId71" Type="http://schemas.openxmlformats.org/officeDocument/2006/relationships/image" Target="../media/image127.png"/><Relationship Id="rId72" Type="http://schemas.openxmlformats.org/officeDocument/2006/relationships/image" Target="../media/image128.png"/><Relationship Id="rId73" Type="http://schemas.openxmlformats.org/officeDocument/2006/relationships/image" Target="../media/image129.png"/><Relationship Id="rId74" Type="http://schemas.openxmlformats.org/officeDocument/2006/relationships/image" Target="../media/image1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Relationship Id="rId35" Type="http://schemas.openxmlformats.org/officeDocument/2006/relationships/image" Target="../media/image164.png"/><Relationship Id="rId36" Type="http://schemas.openxmlformats.org/officeDocument/2006/relationships/image" Target="../media/image165.png"/><Relationship Id="rId37" Type="http://schemas.openxmlformats.org/officeDocument/2006/relationships/image" Target="../media/image166.png"/><Relationship Id="rId38" Type="http://schemas.openxmlformats.org/officeDocument/2006/relationships/image" Target="../media/image167.png"/><Relationship Id="rId39" Type="http://schemas.openxmlformats.org/officeDocument/2006/relationships/image" Target="../media/image168.png"/><Relationship Id="rId40" Type="http://schemas.openxmlformats.org/officeDocument/2006/relationships/image" Target="../media/image169.png"/><Relationship Id="rId41" Type="http://schemas.openxmlformats.org/officeDocument/2006/relationships/image" Target="../media/image1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Relationship Id="rId26" Type="http://schemas.openxmlformats.org/officeDocument/2006/relationships/image" Target="../media/image195.png"/><Relationship Id="rId27" Type="http://schemas.openxmlformats.org/officeDocument/2006/relationships/image" Target="../media/image196.png"/><Relationship Id="rId28" Type="http://schemas.openxmlformats.org/officeDocument/2006/relationships/image" Target="../media/image197.png"/><Relationship Id="rId29" Type="http://schemas.openxmlformats.org/officeDocument/2006/relationships/image" Target="../media/image198.png"/><Relationship Id="rId30" Type="http://schemas.openxmlformats.org/officeDocument/2006/relationships/image" Target="../media/image199.png"/><Relationship Id="rId31" Type="http://schemas.openxmlformats.org/officeDocument/2006/relationships/image" Target="../media/image200.png"/><Relationship Id="rId32" Type="http://schemas.openxmlformats.org/officeDocument/2006/relationships/image" Target="../media/image201.png"/><Relationship Id="rId33" Type="http://schemas.openxmlformats.org/officeDocument/2006/relationships/image" Target="../media/image202.png"/><Relationship Id="rId34" Type="http://schemas.openxmlformats.org/officeDocument/2006/relationships/image" Target="../media/image203.png"/><Relationship Id="rId35" Type="http://schemas.openxmlformats.org/officeDocument/2006/relationships/image" Target="../media/image204.png"/><Relationship Id="rId36" Type="http://schemas.openxmlformats.org/officeDocument/2006/relationships/image" Target="../media/image205.png"/><Relationship Id="rId37" Type="http://schemas.openxmlformats.org/officeDocument/2006/relationships/image" Target="../media/image206.png"/><Relationship Id="rId38" Type="http://schemas.openxmlformats.org/officeDocument/2006/relationships/image" Target="../media/image207.png"/><Relationship Id="rId39" Type="http://schemas.openxmlformats.org/officeDocument/2006/relationships/image" Target="../media/image208.png"/><Relationship Id="rId40" Type="http://schemas.openxmlformats.org/officeDocument/2006/relationships/image" Target="../media/image209.png"/><Relationship Id="rId41" Type="http://schemas.openxmlformats.org/officeDocument/2006/relationships/image" Target="../media/image210.png"/><Relationship Id="rId42" Type="http://schemas.openxmlformats.org/officeDocument/2006/relationships/image" Target="../media/image211.png"/><Relationship Id="rId43" Type="http://schemas.openxmlformats.org/officeDocument/2006/relationships/image" Target="../media/image212.png"/><Relationship Id="rId44" Type="http://schemas.openxmlformats.org/officeDocument/2006/relationships/image" Target="../media/image213.png"/><Relationship Id="rId45" Type="http://schemas.openxmlformats.org/officeDocument/2006/relationships/image" Target="../media/image214.png"/><Relationship Id="rId46" Type="http://schemas.openxmlformats.org/officeDocument/2006/relationships/image" Target="../media/image215.png"/><Relationship Id="rId47" Type="http://schemas.openxmlformats.org/officeDocument/2006/relationships/image" Target="../media/image216.png"/><Relationship Id="rId48" Type="http://schemas.openxmlformats.org/officeDocument/2006/relationships/image" Target="../media/image2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20" Type="http://schemas.openxmlformats.org/officeDocument/2006/relationships/image" Target="../media/image235.png"/><Relationship Id="rId21" Type="http://schemas.openxmlformats.org/officeDocument/2006/relationships/image" Target="../media/image236.png"/><Relationship Id="rId22" Type="http://schemas.openxmlformats.org/officeDocument/2006/relationships/image" Target="../media/image237.png"/><Relationship Id="rId23" Type="http://schemas.openxmlformats.org/officeDocument/2006/relationships/image" Target="../media/image238.png"/><Relationship Id="rId24" Type="http://schemas.openxmlformats.org/officeDocument/2006/relationships/image" Target="../media/image239.png"/><Relationship Id="rId25" Type="http://schemas.openxmlformats.org/officeDocument/2006/relationships/image" Target="../media/image240.png"/><Relationship Id="rId26" Type="http://schemas.openxmlformats.org/officeDocument/2006/relationships/image" Target="../media/image241.png"/><Relationship Id="rId27" Type="http://schemas.openxmlformats.org/officeDocument/2006/relationships/image" Target="../media/image242.png"/><Relationship Id="rId28" Type="http://schemas.openxmlformats.org/officeDocument/2006/relationships/image" Target="../media/image243.png"/><Relationship Id="rId29" Type="http://schemas.openxmlformats.org/officeDocument/2006/relationships/image" Target="../media/image244.png"/><Relationship Id="rId30" Type="http://schemas.openxmlformats.org/officeDocument/2006/relationships/image" Target="../media/image245.png"/><Relationship Id="rId31" Type="http://schemas.openxmlformats.org/officeDocument/2006/relationships/image" Target="../media/image246.png"/><Relationship Id="rId32" Type="http://schemas.openxmlformats.org/officeDocument/2006/relationships/image" Target="../media/image247.png"/><Relationship Id="rId33" Type="http://schemas.openxmlformats.org/officeDocument/2006/relationships/image" Target="../media/image248.png"/><Relationship Id="rId34" Type="http://schemas.openxmlformats.org/officeDocument/2006/relationships/image" Target="../media/image249.png"/><Relationship Id="rId35" Type="http://schemas.openxmlformats.org/officeDocument/2006/relationships/image" Target="../media/image250.png"/><Relationship Id="rId36" Type="http://schemas.openxmlformats.org/officeDocument/2006/relationships/image" Target="../media/image251.png"/><Relationship Id="rId37" Type="http://schemas.openxmlformats.org/officeDocument/2006/relationships/image" Target="../media/image252.png"/><Relationship Id="rId38" Type="http://schemas.openxmlformats.org/officeDocument/2006/relationships/image" Target="../media/image253.png"/><Relationship Id="rId39" Type="http://schemas.openxmlformats.org/officeDocument/2006/relationships/image" Target="../media/image254.png"/><Relationship Id="rId40" Type="http://schemas.openxmlformats.org/officeDocument/2006/relationships/image" Target="../media/image255.png"/><Relationship Id="rId41" Type="http://schemas.openxmlformats.org/officeDocument/2006/relationships/image" Target="../media/image256.png"/><Relationship Id="rId42" Type="http://schemas.openxmlformats.org/officeDocument/2006/relationships/image" Target="../media/image257.png"/><Relationship Id="rId43" Type="http://schemas.openxmlformats.org/officeDocument/2006/relationships/image" Target="../media/image258.png"/><Relationship Id="rId44" Type="http://schemas.openxmlformats.org/officeDocument/2006/relationships/image" Target="../media/image259.png"/><Relationship Id="rId45" Type="http://schemas.openxmlformats.org/officeDocument/2006/relationships/image" Target="../media/image260.png"/><Relationship Id="rId46" Type="http://schemas.openxmlformats.org/officeDocument/2006/relationships/image" Target="../media/image261.png"/><Relationship Id="rId47" Type="http://schemas.openxmlformats.org/officeDocument/2006/relationships/image" Target="../media/image262.png"/><Relationship Id="rId48" Type="http://schemas.openxmlformats.org/officeDocument/2006/relationships/image" Target="../media/image263.png"/><Relationship Id="rId49" Type="http://schemas.openxmlformats.org/officeDocument/2006/relationships/image" Target="../media/image264.png"/><Relationship Id="rId50" Type="http://schemas.openxmlformats.org/officeDocument/2006/relationships/image" Target="../media/image265.png"/><Relationship Id="rId51" Type="http://schemas.openxmlformats.org/officeDocument/2006/relationships/image" Target="../media/image266.png"/><Relationship Id="rId52" Type="http://schemas.openxmlformats.org/officeDocument/2006/relationships/image" Target="../media/image267.png"/><Relationship Id="rId53" Type="http://schemas.openxmlformats.org/officeDocument/2006/relationships/image" Target="../media/image268.png"/><Relationship Id="rId54" Type="http://schemas.openxmlformats.org/officeDocument/2006/relationships/image" Target="../media/image269.png"/><Relationship Id="rId55" Type="http://schemas.openxmlformats.org/officeDocument/2006/relationships/image" Target="../media/image270.png"/><Relationship Id="rId56" Type="http://schemas.openxmlformats.org/officeDocument/2006/relationships/image" Target="../media/image271.png"/><Relationship Id="rId57" Type="http://schemas.openxmlformats.org/officeDocument/2006/relationships/image" Target="../media/image272.png"/><Relationship Id="rId58" Type="http://schemas.openxmlformats.org/officeDocument/2006/relationships/image" Target="../media/image273.png"/><Relationship Id="rId59" Type="http://schemas.openxmlformats.org/officeDocument/2006/relationships/image" Target="../media/image274.png"/><Relationship Id="rId60" Type="http://schemas.openxmlformats.org/officeDocument/2006/relationships/image" Target="../media/image275.png"/><Relationship Id="rId61" Type="http://schemas.openxmlformats.org/officeDocument/2006/relationships/image" Target="../media/image276.png"/><Relationship Id="rId62" Type="http://schemas.openxmlformats.org/officeDocument/2006/relationships/image" Target="../media/image277.png"/><Relationship Id="rId63" Type="http://schemas.openxmlformats.org/officeDocument/2006/relationships/image" Target="../media/image278.png"/><Relationship Id="rId64" Type="http://schemas.openxmlformats.org/officeDocument/2006/relationships/image" Target="../media/image279.png"/><Relationship Id="rId65" Type="http://schemas.openxmlformats.org/officeDocument/2006/relationships/image" Target="../media/image2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Relationship Id="rId20" Type="http://schemas.openxmlformats.org/officeDocument/2006/relationships/image" Target="../media/image298.png"/><Relationship Id="rId21" Type="http://schemas.openxmlformats.org/officeDocument/2006/relationships/image" Target="../media/image299.png"/><Relationship Id="rId22" Type="http://schemas.openxmlformats.org/officeDocument/2006/relationships/image" Target="../media/image300.png"/><Relationship Id="rId23" Type="http://schemas.openxmlformats.org/officeDocument/2006/relationships/image" Target="../media/image301.png"/><Relationship Id="rId24" Type="http://schemas.openxmlformats.org/officeDocument/2006/relationships/image" Target="../media/image302.png"/><Relationship Id="rId25" Type="http://schemas.openxmlformats.org/officeDocument/2006/relationships/image" Target="../media/image303.png"/><Relationship Id="rId26" Type="http://schemas.openxmlformats.org/officeDocument/2006/relationships/image" Target="../media/image304.png"/><Relationship Id="rId27" Type="http://schemas.openxmlformats.org/officeDocument/2006/relationships/image" Target="../media/image305.png"/><Relationship Id="rId28" Type="http://schemas.openxmlformats.org/officeDocument/2006/relationships/image" Target="../media/image306.png"/><Relationship Id="rId29" Type="http://schemas.openxmlformats.org/officeDocument/2006/relationships/image" Target="../media/image307.png"/><Relationship Id="rId30" Type="http://schemas.openxmlformats.org/officeDocument/2006/relationships/image" Target="../media/image308.png"/><Relationship Id="rId31" Type="http://schemas.openxmlformats.org/officeDocument/2006/relationships/image" Target="../media/image309.png"/><Relationship Id="rId32" Type="http://schemas.openxmlformats.org/officeDocument/2006/relationships/image" Target="../media/image310.png"/><Relationship Id="rId33" Type="http://schemas.openxmlformats.org/officeDocument/2006/relationships/image" Target="../media/image311.png"/><Relationship Id="rId34" Type="http://schemas.openxmlformats.org/officeDocument/2006/relationships/image" Target="../media/image312.png"/><Relationship Id="rId35" Type="http://schemas.openxmlformats.org/officeDocument/2006/relationships/image" Target="../media/image313.png"/><Relationship Id="rId36" Type="http://schemas.openxmlformats.org/officeDocument/2006/relationships/image" Target="../media/image314.png"/><Relationship Id="rId37" Type="http://schemas.openxmlformats.org/officeDocument/2006/relationships/image" Target="../media/image315.png"/><Relationship Id="rId38" Type="http://schemas.openxmlformats.org/officeDocument/2006/relationships/image" Target="../media/image316.png"/><Relationship Id="rId39" Type="http://schemas.openxmlformats.org/officeDocument/2006/relationships/image" Target="../media/image317.png"/><Relationship Id="rId40" Type="http://schemas.openxmlformats.org/officeDocument/2006/relationships/image" Target="../media/image318.png"/><Relationship Id="rId41" Type="http://schemas.openxmlformats.org/officeDocument/2006/relationships/image" Target="../media/image319.png"/><Relationship Id="rId42" Type="http://schemas.openxmlformats.org/officeDocument/2006/relationships/image" Target="../media/image320.png"/><Relationship Id="rId43" Type="http://schemas.openxmlformats.org/officeDocument/2006/relationships/image" Target="../media/image321.png"/><Relationship Id="rId44" Type="http://schemas.openxmlformats.org/officeDocument/2006/relationships/image" Target="../media/image322.png"/><Relationship Id="rId45" Type="http://schemas.openxmlformats.org/officeDocument/2006/relationships/image" Target="../media/image323.png"/><Relationship Id="rId46" Type="http://schemas.openxmlformats.org/officeDocument/2006/relationships/image" Target="../media/image324.png"/><Relationship Id="rId47" Type="http://schemas.openxmlformats.org/officeDocument/2006/relationships/image" Target="../media/image325.png"/><Relationship Id="rId48" Type="http://schemas.openxmlformats.org/officeDocument/2006/relationships/image" Target="../media/image326.png"/><Relationship Id="rId49" Type="http://schemas.openxmlformats.org/officeDocument/2006/relationships/image" Target="../media/image327.png"/><Relationship Id="rId50" Type="http://schemas.openxmlformats.org/officeDocument/2006/relationships/image" Target="../media/image328.png"/><Relationship Id="rId51" Type="http://schemas.openxmlformats.org/officeDocument/2006/relationships/image" Target="../media/image329.png"/><Relationship Id="rId52" Type="http://schemas.openxmlformats.org/officeDocument/2006/relationships/image" Target="../media/image330.png"/><Relationship Id="rId53" Type="http://schemas.openxmlformats.org/officeDocument/2006/relationships/image" Target="../media/image331.png"/><Relationship Id="rId54" Type="http://schemas.openxmlformats.org/officeDocument/2006/relationships/image" Target="../media/image332.png"/><Relationship Id="rId55" Type="http://schemas.openxmlformats.org/officeDocument/2006/relationships/image" Target="../media/image333.png"/><Relationship Id="rId56" Type="http://schemas.openxmlformats.org/officeDocument/2006/relationships/image" Target="../media/image334.png"/><Relationship Id="rId57" Type="http://schemas.openxmlformats.org/officeDocument/2006/relationships/image" Target="../media/image335.png"/><Relationship Id="rId58" Type="http://schemas.openxmlformats.org/officeDocument/2006/relationships/image" Target="../media/image336.png"/><Relationship Id="rId59" Type="http://schemas.openxmlformats.org/officeDocument/2006/relationships/image" Target="../media/image3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834" y="0"/>
                </a:moveTo>
                <a:lnTo>
                  <a:pt x="0" y="0"/>
                </a:lnTo>
                <a:lnTo>
                  <a:pt x="0" y="6000750"/>
                </a:lnTo>
                <a:lnTo>
                  <a:pt x="11429834" y="6000750"/>
                </a:lnTo>
                <a:lnTo>
                  <a:pt x="11429834" y="0"/>
                </a:lnTo>
                <a:close/>
              </a:path>
            </a:pathLst>
          </a:custGeom>
          <a:solidFill>
            <a:srgbClr val="00002D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4448" y="1110409"/>
            <a:ext cx="881380" cy="368300"/>
          </a:xfrm>
          <a:custGeom>
            <a:avLst/>
            <a:gdLst/>
            <a:ahLst/>
            <a:cxnLst/>
            <a:rect l="l" t="t" r="r" b="b"/>
            <a:pathLst>
              <a:path w="881380" h="368300">
                <a:moveTo>
                  <a:pt x="204927" y="17056"/>
                </a:moveTo>
                <a:lnTo>
                  <a:pt x="16560" y="17056"/>
                </a:lnTo>
                <a:lnTo>
                  <a:pt x="11087" y="18783"/>
                </a:lnTo>
                <a:lnTo>
                  <a:pt x="2209" y="25704"/>
                </a:lnTo>
                <a:lnTo>
                  <a:pt x="0" y="31343"/>
                </a:lnTo>
                <a:lnTo>
                  <a:pt x="0" y="353606"/>
                </a:lnTo>
                <a:lnTo>
                  <a:pt x="31534" y="363372"/>
                </a:lnTo>
                <a:lnTo>
                  <a:pt x="46723" y="363372"/>
                </a:lnTo>
                <a:lnTo>
                  <a:pt x="78066" y="223240"/>
                </a:lnTo>
                <a:lnTo>
                  <a:pt x="197230" y="223240"/>
                </a:lnTo>
                <a:lnTo>
                  <a:pt x="206997" y="200063"/>
                </a:lnTo>
                <a:lnTo>
                  <a:pt x="206997" y="189407"/>
                </a:lnTo>
                <a:lnTo>
                  <a:pt x="197230" y="167030"/>
                </a:lnTo>
                <a:lnTo>
                  <a:pt x="78066" y="167030"/>
                </a:lnTo>
                <a:lnTo>
                  <a:pt x="78066" y="74333"/>
                </a:lnTo>
                <a:lnTo>
                  <a:pt x="204927" y="74333"/>
                </a:lnTo>
                <a:lnTo>
                  <a:pt x="206501" y="73799"/>
                </a:lnTo>
                <a:lnTo>
                  <a:pt x="214680" y="51155"/>
                </a:lnTo>
                <a:lnTo>
                  <a:pt x="214680" y="40487"/>
                </a:lnTo>
                <a:lnTo>
                  <a:pt x="206501" y="17538"/>
                </a:lnTo>
                <a:lnTo>
                  <a:pt x="204927" y="17056"/>
                </a:lnTo>
                <a:close/>
              </a:path>
              <a:path w="881380" h="368300">
                <a:moveTo>
                  <a:pt x="317487" y="104432"/>
                </a:moveTo>
                <a:lnTo>
                  <a:pt x="302894" y="104432"/>
                </a:lnTo>
                <a:lnTo>
                  <a:pt x="296887" y="104698"/>
                </a:lnTo>
                <a:lnTo>
                  <a:pt x="272935" y="113842"/>
                </a:lnTo>
                <a:lnTo>
                  <a:pt x="272935" y="354495"/>
                </a:lnTo>
                <a:lnTo>
                  <a:pt x="302894" y="363372"/>
                </a:lnTo>
                <a:lnTo>
                  <a:pt x="317487" y="363372"/>
                </a:lnTo>
                <a:lnTo>
                  <a:pt x="347446" y="354495"/>
                </a:lnTo>
                <a:lnTo>
                  <a:pt x="347446" y="113842"/>
                </a:lnTo>
                <a:lnTo>
                  <a:pt x="317487" y="104432"/>
                </a:lnTo>
                <a:close/>
              </a:path>
              <a:path w="881380" h="368300">
                <a:moveTo>
                  <a:pt x="310489" y="0"/>
                </a:moveTo>
                <a:lnTo>
                  <a:pt x="272383" y="12561"/>
                </a:lnTo>
                <a:lnTo>
                  <a:pt x="267309" y="35966"/>
                </a:lnTo>
                <a:lnTo>
                  <a:pt x="267854" y="44941"/>
                </a:lnTo>
                <a:lnTo>
                  <a:pt x="298353" y="69865"/>
                </a:lnTo>
                <a:lnTo>
                  <a:pt x="309892" y="70332"/>
                </a:lnTo>
                <a:lnTo>
                  <a:pt x="321334" y="69849"/>
                </a:lnTo>
                <a:lnTo>
                  <a:pt x="352499" y="43974"/>
                </a:lnTo>
                <a:lnTo>
                  <a:pt x="353072" y="34632"/>
                </a:lnTo>
                <a:lnTo>
                  <a:pt x="352517" y="25648"/>
                </a:lnTo>
                <a:lnTo>
                  <a:pt x="321910" y="474"/>
                </a:lnTo>
                <a:lnTo>
                  <a:pt x="310489" y="0"/>
                </a:lnTo>
                <a:close/>
              </a:path>
              <a:path w="881380" h="368300">
                <a:moveTo>
                  <a:pt x="460527" y="104432"/>
                </a:moveTo>
                <a:lnTo>
                  <a:pt x="448106" y="104432"/>
                </a:lnTo>
                <a:lnTo>
                  <a:pt x="443026" y="104648"/>
                </a:lnTo>
                <a:lnTo>
                  <a:pt x="422287" y="113309"/>
                </a:lnTo>
                <a:lnTo>
                  <a:pt x="422287" y="354495"/>
                </a:lnTo>
                <a:lnTo>
                  <a:pt x="452247" y="363372"/>
                </a:lnTo>
                <a:lnTo>
                  <a:pt x="466839" y="363372"/>
                </a:lnTo>
                <a:lnTo>
                  <a:pt x="496798" y="354495"/>
                </a:lnTo>
                <a:lnTo>
                  <a:pt x="496798" y="204597"/>
                </a:lnTo>
                <a:lnTo>
                  <a:pt x="502323" y="196786"/>
                </a:lnTo>
                <a:lnTo>
                  <a:pt x="530656" y="168897"/>
                </a:lnTo>
                <a:lnTo>
                  <a:pt x="547369" y="162775"/>
                </a:lnTo>
                <a:lnTo>
                  <a:pt x="589265" y="162775"/>
                </a:lnTo>
                <a:lnTo>
                  <a:pt x="590143" y="160197"/>
                </a:lnTo>
                <a:lnTo>
                  <a:pt x="590740" y="156997"/>
                </a:lnTo>
                <a:lnTo>
                  <a:pt x="591527" y="148831"/>
                </a:lnTo>
                <a:lnTo>
                  <a:pt x="591679" y="144653"/>
                </a:lnTo>
                <a:lnTo>
                  <a:pt x="485863" y="144653"/>
                </a:lnTo>
                <a:lnTo>
                  <a:pt x="485863" y="113309"/>
                </a:lnTo>
                <a:lnTo>
                  <a:pt x="465747" y="104648"/>
                </a:lnTo>
                <a:lnTo>
                  <a:pt x="460527" y="104432"/>
                </a:lnTo>
                <a:close/>
              </a:path>
              <a:path w="881380" h="368300">
                <a:moveTo>
                  <a:pt x="589265" y="162775"/>
                </a:moveTo>
                <a:lnTo>
                  <a:pt x="555053" y="162775"/>
                </a:lnTo>
                <a:lnTo>
                  <a:pt x="558304" y="163080"/>
                </a:lnTo>
                <a:lnTo>
                  <a:pt x="564222" y="164325"/>
                </a:lnTo>
                <a:lnTo>
                  <a:pt x="566928" y="164998"/>
                </a:lnTo>
                <a:lnTo>
                  <a:pt x="571855" y="166408"/>
                </a:lnTo>
                <a:lnTo>
                  <a:pt x="574078" y="167081"/>
                </a:lnTo>
                <a:lnTo>
                  <a:pt x="578015" y="168325"/>
                </a:lnTo>
                <a:lnTo>
                  <a:pt x="579793" y="168630"/>
                </a:lnTo>
                <a:lnTo>
                  <a:pt x="583349" y="168630"/>
                </a:lnTo>
                <a:lnTo>
                  <a:pt x="584974" y="168186"/>
                </a:lnTo>
                <a:lnTo>
                  <a:pt x="587527" y="166408"/>
                </a:lnTo>
                <a:lnTo>
                  <a:pt x="588568" y="164820"/>
                </a:lnTo>
                <a:lnTo>
                  <a:pt x="589265" y="162775"/>
                </a:lnTo>
                <a:close/>
              </a:path>
              <a:path w="881380" h="368300">
                <a:moveTo>
                  <a:pt x="558507" y="99898"/>
                </a:moveTo>
                <a:lnTo>
                  <a:pt x="550418" y="99898"/>
                </a:lnTo>
                <a:lnTo>
                  <a:pt x="544906" y="100571"/>
                </a:lnTo>
                <a:lnTo>
                  <a:pt x="505371" y="122682"/>
                </a:lnTo>
                <a:lnTo>
                  <a:pt x="485863" y="144653"/>
                </a:lnTo>
                <a:lnTo>
                  <a:pt x="591679" y="144653"/>
                </a:lnTo>
                <a:lnTo>
                  <a:pt x="585762" y="105410"/>
                </a:lnTo>
                <a:lnTo>
                  <a:pt x="558507" y="99898"/>
                </a:lnTo>
                <a:close/>
              </a:path>
              <a:path w="881380" h="368300">
                <a:moveTo>
                  <a:pt x="756335" y="99898"/>
                </a:moveTo>
                <a:lnTo>
                  <a:pt x="712892" y="105143"/>
                </a:lnTo>
                <a:lnTo>
                  <a:pt x="676902" y="120650"/>
                </a:lnTo>
                <a:lnTo>
                  <a:pt x="642192" y="155914"/>
                </a:lnTo>
                <a:lnTo>
                  <a:pt x="626946" y="192534"/>
                </a:lnTo>
                <a:lnTo>
                  <a:pt x="621791" y="236562"/>
                </a:lnTo>
                <a:lnTo>
                  <a:pt x="622337" y="252681"/>
                </a:lnTo>
                <a:lnTo>
                  <a:pt x="630516" y="294640"/>
                </a:lnTo>
                <a:lnTo>
                  <a:pt x="656983" y="335673"/>
                </a:lnTo>
                <a:lnTo>
                  <a:pt x="701192" y="359905"/>
                </a:lnTo>
                <a:lnTo>
                  <a:pt x="745790" y="367406"/>
                </a:lnTo>
                <a:lnTo>
                  <a:pt x="762838" y="367906"/>
                </a:lnTo>
                <a:lnTo>
                  <a:pt x="772451" y="367763"/>
                </a:lnTo>
                <a:lnTo>
                  <a:pt x="815698" y="363177"/>
                </a:lnTo>
                <a:lnTo>
                  <a:pt x="857567" y="351917"/>
                </a:lnTo>
                <a:lnTo>
                  <a:pt x="868354" y="317284"/>
                </a:lnTo>
                <a:lnTo>
                  <a:pt x="769645" y="317284"/>
                </a:lnTo>
                <a:lnTo>
                  <a:pt x="760375" y="317000"/>
                </a:lnTo>
                <a:lnTo>
                  <a:pt x="718873" y="303642"/>
                </a:lnTo>
                <a:lnTo>
                  <a:pt x="698484" y="265437"/>
                </a:lnTo>
                <a:lnTo>
                  <a:pt x="697483" y="250952"/>
                </a:lnTo>
                <a:lnTo>
                  <a:pt x="865162" y="250952"/>
                </a:lnTo>
                <a:lnTo>
                  <a:pt x="870724" y="248996"/>
                </a:lnTo>
                <a:lnTo>
                  <a:pt x="878801" y="241185"/>
                </a:lnTo>
                <a:lnTo>
                  <a:pt x="880833" y="235140"/>
                </a:lnTo>
                <a:lnTo>
                  <a:pt x="880833" y="216319"/>
                </a:lnTo>
                <a:lnTo>
                  <a:pt x="880525" y="207797"/>
                </a:lnTo>
                <a:lnTo>
                  <a:pt x="697483" y="207797"/>
                </a:lnTo>
                <a:lnTo>
                  <a:pt x="697890" y="199440"/>
                </a:lnTo>
                <a:lnTo>
                  <a:pt x="717054" y="159613"/>
                </a:lnTo>
                <a:lnTo>
                  <a:pt x="745096" y="147320"/>
                </a:lnTo>
                <a:lnTo>
                  <a:pt x="862751" y="147320"/>
                </a:lnTo>
                <a:lnTo>
                  <a:pt x="858591" y="141219"/>
                </a:lnTo>
                <a:lnTo>
                  <a:pt x="824192" y="113511"/>
                </a:lnTo>
                <a:lnTo>
                  <a:pt x="787055" y="102096"/>
                </a:lnTo>
                <a:lnTo>
                  <a:pt x="772297" y="100448"/>
                </a:lnTo>
                <a:lnTo>
                  <a:pt x="756335" y="99898"/>
                </a:lnTo>
                <a:close/>
              </a:path>
              <a:path w="881380" h="368300">
                <a:moveTo>
                  <a:pt x="860717" y="301040"/>
                </a:moveTo>
                <a:lnTo>
                  <a:pt x="855992" y="301040"/>
                </a:lnTo>
                <a:lnTo>
                  <a:pt x="852144" y="301879"/>
                </a:lnTo>
                <a:lnTo>
                  <a:pt x="842683" y="305257"/>
                </a:lnTo>
                <a:lnTo>
                  <a:pt x="836714" y="307124"/>
                </a:lnTo>
                <a:lnTo>
                  <a:pt x="796259" y="315864"/>
                </a:lnTo>
                <a:lnTo>
                  <a:pt x="769645" y="317284"/>
                </a:lnTo>
                <a:lnTo>
                  <a:pt x="868354" y="317284"/>
                </a:lnTo>
                <a:lnTo>
                  <a:pt x="862202" y="301345"/>
                </a:lnTo>
                <a:lnTo>
                  <a:pt x="860717" y="301040"/>
                </a:lnTo>
                <a:close/>
              </a:path>
              <a:path w="881380" h="368300">
                <a:moveTo>
                  <a:pt x="862751" y="147320"/>
                </a:moveTo>
                <a:lnTo>
                  <a:pt x="754557" y="147320"/>
                </a:lnTo>
                <a:lnTo>
                  <a:pt x="767690" y="148327"/>
                </a:lnTo>
                <a:lnTo>
                  <a:pt x="778992" y="151349"/>
                </a:lnTo>
                <a:lnTo>
                  <a:pt x="805978" y="182583"/>
                </a:lnTo>
                <a:lnTo>
                  <a:pt x="808672" y="207797"/>
                </a:lnTo>
                <a:lnTo>
                  <a:pt x="880525" y="207797"/>
                </a:lnTo>
                <a:lnTo>
                  <a:pt x="873734" y="169964"/>
                </a:lnTo>
                <a:lnTo>
                  <a:pt x="864636" y="150083"/>
                </a:lnTo>
                <a:lnTo>
                  <a:pt x="862751" y="147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349" y="1110406"/>
            <a:ext cx="2388717" cy="3679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391" y="2053889"/>
            <a:ext cx="1226516" cy="1271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5392" y="2059839"/>
            <a:ext cx="941997" cy="1522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3212" y="2053268"/>
            <a:ext cx="729185" cy="1277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80631" y="2054248"/>
            <a:ext cx="758456" cy="1267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11167" y="2062271"/>
            <a:ext cx="244230" cy="1187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19776" y="2053891"/>
            <a:ext cx="241858" cy="1259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0314" y="2053892"/>
            <a:ext cx="643390" cy="1582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5811" y="2376980"/>
            <a:ext cx="908367" cy="1582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7824" y="2415071"/>
            <a:ext cx="567410" cy="1201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98922" y="2376353"/>
            <a:ext cx="1228925" cy="1277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95258" y="2382923"/>
            <a:ext cx="98450" cy="12119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764357" y="2377335"/>
            <a:ext cx="339090" cy="127000"/>
          </a:xfrm>
          <a:custGeom>
            <a:avLst/>
            <a:gdLst/>
            <a:ahLst/>
            <a:cxnLst/>
            <a:rect l="l" t="t" r="r" b="b"/>
            <a:pathLst>
              <a:path w="339089" h="127000">
                <a:moveTo>
                  <a:pt x="9112" y="38988"/>
                </a:moveTo>
                <a:lnTo>
                  <a:pt x="6140" y="38988"/>
                </a:lnTo>
                <a:lnTo>
                  <a:pt x="4908" y="39039"/>
                </a:lnTo>
                <a:lnTo>
                  <a:pt x="0" y="97510"/>
                </a:lnTo>
                <a:lnTo>
                  <a:pt x="438" y="101828"/>
                </a:lnTo>
                <a:lnTo>
                  <a:pt x="24225" y="126784"/>
                </a:lnTo>
                <a:lnTo>
                  <a:pt x="34563" y="126784"/>
                </a:lnTo>
                <a:lnTo>
                  <a:pt x="39262" y="125615"/>
                </a:lnTo>
                <a:lnTo>
                  <a:pt x="48533" y="120929"/>
                </a:lnTo>
                <a:lnTo>
                  <a:pt x="53232" y="117208"/>
                </a:lnTo>
                <a:lnTo>
                  <a:pt x="56229" y="113995"/>
                </a:lnTo>
                <a:lnTo>
                  <a:pt x="29978" y="113995"/>
                </a:lnTo>
                <a:lnTo>
                  <a:pt x="27387" y="113436"/>
                </a:lnTo>
                <a:lnTo>
                  <a:pt x="15208" y="40893"/>
                </a:lnTo>
                <a:lnTo>
                  <a:pt x="14713" y="40233"/>
                </a:lnTo>
                <a:lnTo>
                  <a:pt x="14294" y="39941"/>
                </a:lnTo>
                <a:lnTo>
                  <a:pt x="13112" y="39395"/>
                </a:lnTo>
                <a:lnTo>
                  <a:pt x="12325" y="39217"/>
                </a:lnTo>
                <a:lnTo>
                  <a:pt x="10357" y="39039"/>
                </a:lnTo>
                <a:lnTo>
                  <a:pt x="9112" y="38988"/>
                </a:lnTo>
                <a:close/>
              </a:path>
              <a:path w="339089" h="127000">
                <a:moveTo>
                  <a:pt x="71901" y="112102"/>
                </a:moveTo>
                <a:lnTo>
                  <a:pt x="57994" y="112102"/>
                </a:lnTo>
                <a:lnTo>
                  <a:pt x="58083" y="123710"/>
                </a:lnTo>
                <a:lnTo>
                  <a:pt x="58451" y="124371"/>
                </a:lnTo>
                <a:lnTo>
                  <a:pt x="63519" y="125615"/>
                </a:lnTo>
                <a:lnTo>
                  <a:pt x="66249" y="125615"/>
                </a:lnTo>
                <a:lnTo>
                  <a:pt x="71901" y="112102"/>
                </a:lnTo>
                <a:close/>
              </a:path>
              <a:path w="339089" h="127000">
                <a:moveTo>
                  <a:pt x="65690" y="38988"/>
                </a:moveTo>
                <a:lnTo>
                  <a:pt x="62655" y="38988"/>
                </a:lnTo>
                <a:lnTo>
                  <a:pt x="61411" y="39039"/>
                </a:lnTo>
                <a:lnTo>
                  <a:pt x="56508" y="98424"/>
                </a:lnTo>
                <a:lnTo>
                  <a:pt x="52241" y="103517"/>
                </a:lnTo>
                <a:lnTo>
                  <a:pt x="48203" y="107391"/>
                </a:lnTo>
                <a:lnTo>
                  <a:pt x="40595" y="112674"/>
                </a:lnTo>
                <a:lnTo>
                  <a:pt x="36785" y="113995"/>
                </a:lnTo>
                <a:lnTo>
                  <a:pt x="56229" y="113995"/>
                </a:lnTo>
                <a:lnTo>
                  <a:pt x="57994" y="112102"/>
                </a:lnTo>
                <a:lnTo>
                  <a:pt x="71901" y="112102"/>
                </a:lnTo>
                <a:lnTo>
                  <a:pt x="71901" y="41300"/>
                </a:lnTo>
                <a:lnTo>
                  <a:pt x="66922" y="39039"/>
                </a:lnTo>
                <a:lnTo>
                  <a:pt x="65690" y="38988"/>
                </a:lnTo>
                <a:close/>
              </a:path>
              <a:path w="339089" h="127000">
                <a:moveTo>
                  <a:pt x="96056" y="107149"/>
                </a:moveTo>
                <a:lnTo>
                  <a:pt x="94939" y="107149"/>
                </a:lnTo>
                <a:lnTo>
                  <a:pt x="94558" y="107264"/>
                </a:lnTo>
                <a:lnTo>
                  <a:pt x="92780" y="115138"/>
                </a:lnTo>
                <a:lnTo>
                  <a:pt x="92932" y="116611"/>
                </a:lnTo>
                <a:lnTo>
                  <a:pt x="116148" y="126784"/>
                </a:lnTo>
                <a:lnTo>
                  <a:pt x="123945" y="126784"/>
                </a:lnTo>
                <a:lnTo>
                  <a:pt x="147997" y="114896"/>
                </a:lnTo>
                <a:lnTo>
                  <a:pt x="115932" y="114896"/>
                </a:lnTo>
                <a:lnTo>
                  <a:pt x="112871" y="114490"/>
                </a:lnTo>
                <a:lnTo>
                  <a:pt x="97059" y="107556"/>
                </a:lnTo>
                <a:lnTo>
                  <a:pt x="96056" y="107149"/>
                </a:lnTo>
                <a:close/>
              </a:path>
              <a:path w="339089" h="127000">
                <a:moveTo>
                  <a:pt x="127463" y="37731"/>
                </a:moveTo>
                <a:lnTo>
                  <a:pt x="120173" y="37731"/>
                </a:lnTo>
                <a:lnTo>
                  <a:pt x="115728" y="38392"/>
                </a:lnTo>
                <a:lnTo>
                  <a:pt x="94824" y="58597"/>
                </a:lnTo>
                <a:lnTo>
                  <a:pt x="94824" y="65379"/>
                </a:lnTo>
                <a:lnTo>
                  <a:pt x="125952" y="89763"/>
                </a:lnTo>
                <a:lnTo>
                  <a:pt x="128174" y="90830"/>
                </a:lnTo>
                <a:lnTo>
                  <a:pt x="132137" y="93230"/>
                </a:lnTo>
                <a:lnTo>
                  <a:pt x="133724" y="94614"/>
                </a:lnTo>
                <a:lnTo>
                  <a:pt x="136137" y="97726"/>
                </a:lnTo>
                <a:lnTo>
                  <a:pt x="136734" y="99656"/>
                </a:lnTo>
                <a:lnTo>
                  <a:pt x="136734" y="104152"/>
                </a:lnTo>
                <a:lnTo>
                  <a:pt x="121990" y="114896"/>
                </a:lnTo>
                <a:lnTo>
                  <a:pt x="147997" y="114896"/>
                </a:lnTo>
                <a:lnTo>
                  <a:pt x="151073" y="108597"/>
                </a:lnTo>
                <a:lnTo>
                  <a:pt x="151860" y="104901"/>
                </a:lnTo>
                <a:lnTo>
                  <a:pt x="151860" y="97281"/>
                </a:lnTo>
                <a:lnTo>
                  <a:pt x="120389" y="73329"/>
                </a:lnTo>
                <a:lnTo>
                  <a:pt x="118129" y="72250"/>
                </a:lnTo>
                <a:lnTo>
                  <a:pt x="114166" y="69849"/>
                </a:lnTo>
                <a:lnTo>
                  <a:pt x="112566" y="68452"/>
                </a:lnTo>
                <a:lnTo>
                  <a:pt x="110090" y="65265"/>
                </a:lnTo>
                <a:lnTo>
                  <a:pt x="109467" y="63309"/>
                </a:lnTo>
                <a:lnTo>
                  <a:pt x="109467" y="59283"/>
                </a:lnTo>
                <a:lnTo>
                  <a:pt x="122459" y="49263"/>
                </a:lnTo>
                <a:lnTo>
                  <a:pt x="147593" y="49263"/>
                </a:lnTo>
                <a:lnTo>
                  <a:pt x="147542" y="47853"/>
                </a:lnTo>
                <a:lnTo>
                  <a:pt x="129686" y="37909"/>
                </a:lnTo>
                <a:lnTo>
                  <a:pt x="127463" y="37731"/>
                </a:lnTo>
                <a:close/>
              </a:path>
              <a:path w="339089" h="127000">
                <a:moveTo>
                  <a:pt x="147593" y="49263"/>
                </a:moveTo>
                <a:lnTo>
                  <a:pt x="127959" y="49263"/>
                </a:lnTo>
                <a:lnTo>
                  <a:pt x="130537" y="49593"/>
                </a:lnTo>
                <a:lnTo>
                  <a:pt x="135058" y="50914"/>
                </a:lnTo>
                <a:lnTo>
                  <a:pt x="137014" y="51612"/>
                </a:lnTo>
                <a:lnTo>
                  <a:pt x="140354" y="53111"/>
                </a:lnTo>
                <a:lnTo>
                  <a:pt x="141713" y="53822"/>
                </a:lnTo>
                <a:lnTo>
                  <a:pt x="143821" y="55143"/>
                </a:lnTo>
                <a:lnTo>
                  <a:pt x="144621" y="55473"/>
                </a:lnTo>
                <a:lnTo>
                  <a:pt x="145548" y="55473"/>
                </a:lnTo>
                <a:lnTo>
                  <a:pt x="145891" y="55371"/>
                </a:lnTo>
                <a:lnTo>
                  <a:pt x="147531" y="51612"/>
                </a:lnTo>
                <a:lnTo>
                  <a:pt x="147593" y="49263"/>
                </a:lnTo>
                <a:close/>
              </a:path>
              <a:path w="339089" h="127000">
                <a:moveTo>
                  <a:pt x="215182" y="37731"/>
                </a:moveTo>
                <a:lnTo>
                  <a:pt x="202508" y="37731"/>
                </a:lnTo>
                <a:lnTo>
                  <a:pt x="196983" y="38773"/>
                </a:lnTo>
                <a:lnTo>
                  <a:pt x="169500" y="69443"/>
                </a:lnTo>
                <a:lnTo>
                  <a:pt x="168573" y="75704"/>
                </a:lnTo>
                <a:lnTo>
                  <a:pt x="168573" y="89992"/>
                </a:lnTo>
                <a:lnTo>
                  <a:pt x="197428" y="125856"/>
                </a:lnTo>
                <a:lnTo>
                  <a:pt x="203435" y="126784"/>
                </a:lnTo>
                <a:lnTo>
                  <a:pt x="214255" y="126784"/>
                </a:lnTo>
                <a:lnTo>
                  <a:pt x="241839" y="114719"/>
                </a:lnTo>
                <a:lnTo>
                  <a:pt x="206699" y="114719"/>
                </a:lnTo>
                <a:lnTo>
                  <a:pt x="202444" y="114033"/>
                </a:lnTo>
                <a:lnTo>
                  <a:pt x="184423" y="85280"/>
                </a:lnTo>
                <a:lnTo>
                  <a:pt x="240950" y="85280"/>
                </a:lnTo>
                <a:lnTo>
                  <a:pt x="242335" y="84785"/>
                </a:lnTo>
                <a:lnTo>
                  <a:pt x="244748" y="82803"/>
                </a:lnTo>
                <a:lnTo>
                  <a:pt x="245357" y="81127"/>
                </a:lnTo>
                <a:lnTo>
                  <a:pt x="245357" y="74383"/>
                </a:lnTo>
                <a:lnTo>
                  <a:pt x="184423" y="74383"/>
                </a:lnTo>
                <a:lnTo>
                  <a:pt x="184550" y="71081"/>
                </a:lnTo>
                <a:lnTo>
                  <a:pt x="204057" y="49352"/>
                </a:lnTo>
                <a:lnTo>
                  <a:pt x="237007" y="49352"/>
                </a:lnTo>
                <a:lnTo>
                  <a:pt x="233762" y="45580"/>
                </a:lnTo>
                <a:lnTo>
                  <a:pt x="229978" y="42837"/>
                </a:lnTo>
                <a:lnTo>
                  <a:pt x="220770" y="38747"/>
                </a:lnTo>
                <a:lnTo>
                  <a:pt x="215182" y="37731"/>
                </a:lnTo>
                <a:close/>
              </a:path>
              <a:path w="339089" h="127000">
                <a:moveTo>
                  <a:pt x="239757" y="108597"/>
                </a:moveTo>
                <a:lnTo>
                  <a:pt x="238576" y="108597"/>
                </a:lnTo>
                <a:lnTo>
                  <a:pt x="237471" y="108915"/>
                </a:lnTo>
                <a:lnTo>
                  <a:pt x="234550" y="110172"/>
                </a:lnTo>
                <a:lnTo>
                  <a:pt x="232683" y="110870"/>
                </a:lnTo>
                <a:lnTo>
                  <a:pt x="228149" y="112433"/>
                </a:lnTo>
                <a:lnTo>
                  <a:pt x="225456" y="113144"/>
                </a:lnTo>
                <a:lnTo>
                  <a:pt x="219246" y="114401"/>
                </a:lnTo>
                <a:lnTo>
                  <a:pt x="215703" y="114719"/>
                </a:lnTo>
                <a:lnTo>
                  <a:pt x="241839" y="114719"/>
                </a:lnTo>
                <a:lnTo>
                  <a:pt x="240138" y="108699"/>
                </a:lnTo>
                <a:lnTo>
                  <a:pt x="239757" y="108597"/>
                </a:lnTo>
                <a:close/>
              </a:path>
              <a:path w="339089" h="127000">
                <a:moveTo>
                  <a:pt x="237007" y="49352"/>
                </a:moveTo>
                <a:lnTo>
                  <a:pt x="215246" y="49352"/>
                </a:lnTo>
                <a:lnTo>
                  <a:pt x="220834" y="51574"/>
                </a:lnTo>
                <a:lnTo>
                  <a:pt x="228365" y="60451"/>
                </a:lnTo>
                <a:lnTo>
                  <a:pt x="230143" y="66573"/>
                </a:lnTo>
                <a:lnTo>
                  <a:pt x="229965" y="74383"/>
                </a:lnTo>
                <a:lnTo>
                  <a:pt x="245357" y="74383"/>
                </a:lnTo>
                <a:lnTo>
                  <a:pt x="245357" y="70802"/>
                </a:lnTo>
                <a:lnTo>
                  <a:pt x="244659" y="65836"/>
                </a:lnTo>
                <a:lnTo>
                  <a:pt x="241878" y="56540"/>
                </a:lnTo>
                <a:lnTo>
                  <a:pt x="239706" y="52489"/>
                </a:lnTo>
                <a:lnTo>
                  <a:pt x="237007" y="49352"/>
                </a:lnTo>
                <a:close/>
              </a:path>
              <a:path w="339089" h="127000">
                <a:moveTo>
                  <a:pt x="302672" y="37731"/>
                </a:moveTo>
                <a:lnTo>
                  <a:pt x="291916" y="37731"/>
                </a:lnTo>
                <a:lnTo>
                  <a:pt x="286747" y="38798"/>
                </a:lnTo>
                <a:lnTo>
                  <a:pt x="262579" y="70040"/>
                </a:lnTo>
                <a:lnTo>
                  <a:pt x="261804" y="76326"/>
                </a:lnTo>
                <a:lnTo>
                  <a:pt x="261867" y="89750"/>
                </a:lnTo>
                <a:lnTo>
                  <a:pt x="284410" y="125628"/>
                </a:lnTo>
                <a:lnTo>
                  <a:pt x="289630" y="126784"/>
                </a:lnTo>
                <a:lnTo>
                  <a:pt x="301377" y="126784"/>
                </a:lnTo>
                <a:lnTo>
                  <a:pt x="306559" y="125488"/>
                </a:lnTo>
                <a:lnTo>
                  <a:pt x="316020" y="120332"/>
                </a:lnTo>
                <a:lnTo>
                  <a:pt x="320579" y="116725"/>
                </a:lnTo>
                <a:lnTo>
                  <a:pt x="323090" y="114084"/>
                </a:lnTo>
                <a:lnTo>
                  <a:pt x="294430" y="114084"/>
                </a:lnTo>
                <a:lnTo>
                  <a:pt x="291090" y="113169"/>
                </a:lnTo>
                <a:lnTo>
                  <a:pt x="277666" y="85750"/>
                </a:lnTo>
                <a:lnTo>
                  <a:pt x="277666" y="77825"/>
                </a:lnTo>
                <a:lnTo>
                  <a:pt x="295192" y="50520"/>
                </a:lnTo>
                <a:lnTo>
                  <a:pt x="338601" y="50520"/>
                </a:lnTo>
                <a:lnTo>
                  <a:pt x="338601" y="49974"/>
                </a:lnTo>
                <a:lnTo>
                  <a:pt x="323208" y="49974"/>
                </a:lnTo>
                <a:lnTo>
                  <a:pt x="319246" y="45961"/>
                </a:lnTo>
                <a:lnTo>
                  <a:pt x="315245" y="42913"/>
                </a:lnTo>
                <a:lnTo>
                  <a:pt x="307143" y="38773"/>
                </a:lnTo>
                <a:lnTo>
                  <a:pt x="302672" y="37731"/>
                </a:lnTo>
                <a:close/>
              </a:path>
              <a:path w="339089" h="127000">
                <a:moveTo>
                  <a:pt x="338601" y="112102"/>
                </a:moveTo>
                <a:lnTo>
                  <a:pt x="324974" y="112102"/>
                </a:lnTo>
                <a:lnTo>
                  <a:pt x="325088" y="123723"/>
                </a:lnTo>
                <a:lnTo>
                  <a:pt x="330625" y="125615"/>
                </a:lnTo>
                <a:lnTo>
                  <a:pt x="333165" y="125615"/>
                </a:lnTo>
                <a:lnTo>
                  <a:pt x="338601" y="112102"/>
                </a:lnTo>
                <a:close/>
              </a:path>
              <a:path w="339089" h="127000">
                <a:moveTo>
                  <a:pt x="338601" y="50520"/>
                </a:moveTo>
                <a:lnTo>
                  <a:pt x="303295" y="50520"/>
                </a:lnTo>
                <a:lnTo>
                  <a:pt x="307333" y="51828"/>
                </a:lnTo>
                <a:lnTo>
                  <a:pt x="315055" y="57048"/>
                </a:lnTo>
                <a:lnTo>
                  <a:pt x="319068" y="60845"/>
                </a:lnTo>
                <a:lnTo>
                  <a:pt x="323208" y="65824"/>
                </a:lnTo>
                <a:lnTo>
                  <a:pt x="323208" y="98234"/>
                </a:lnTo>
                <a:lnTo>
                  <a:pt x="300488" y="114084"/>
                </a:lnTo>
                <a:lnTo>
                  <a:pt x="323090" y="114084"/>
                </a:lnTo>
                <a:lnTo>
                  <a:pt x="324974" y="112102"/>
                </a:lnTo>
                <a:lnTo>
                  <a:pt x="338601" y="112102"/>
                </a:lnTo>
                <a:lnTo>
                  <a:pt x="338601" y="50520"/>
                </a:lnTo>
                <a:close/>
              </a:path>
              <a:path w="339089" h="127000">
                <a:moveTo>
                  <a:pt x="332352" y="0"/>
                </a:moveTo>
                <a:lnTo>
                  <a:pt x="329330" y="0"/>
                </a:lnTo>
                <a:lnTo>
                  <a:pt x="328111" y="76"/>
                </a:lnTo>
                <a:lnTo>
                  <a:pt x="323208" y="49974"/>
                </a:lnTo>
                <a:lnTo>
                  <a:pt x="338601" y="49974"/>
                </a:lnTo>
                <a:lnTo>
                  <a:pt x="338601" y="2463"/>
                </a:lnTo>
                <a:lnTo>
                  <a:pt x="338461" y="2057"/>
                </a:lnTo>
                <a:lnTo>
                  <a:pt x="332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68151" y="2376356"/>
            <a:ext cx="1075467" cy="12776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12806" y="2382923"/>
            <a:ext cx="116281" cy="12002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91119" y="2382922"/>
            <a:ext cx="549554" cy="12119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0260" y="2716679"/>
            <a:ext cx="628421" cy="15234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85666" y="3246810"/>
            <a:ext cx="1115695" cy="294005"/>
          </a:xfrm>
          <a:custGeom>
            <a:avLst/>
            <a:gdLst/>
            <a:ahLst/>
            <a:cxnLst/>
            <a:rect l="l" t="t" r="r" b="b"/>
            <a:pathLst>
              <a:path w="1115695" h="294004">
                <a:moveTo>
                  <a:pt x="152577" y="47993"/>
                </a:moveTo>
                <a:lnTo>
                  <a:pt x="88341" y="47993"/>
                </a:lnTo>
                <a:lnTo>
                  <a:pt x="88341" y="282320"/>
                </a:lnTo>
                <a:lnTo>
                  <a:pt x="114287" y="290207"/>
                </a:lnTo>
                <a:lnTo>
                  <a:pt x="126619" y="290207"/>
                </a:lnTo>
                <a:lnTo>
                  <a:pt x="152577" y="282320"/>
                </a:lnTo>
                <a:lnTo>
                  <a:pt x="152577" y="47993"/>
                </a:lnTo>
                <a:close/>
              </a:path>
              <a:path w="1115695" h="294004">
                <a:moveTo>
                  <a:pt x="232879" y="0"/>
                </a:moveTo>
                <a:lnTo>
                  <a:pt x="7874" y="0"/>
                </a:lnTo>
                <a:lnTo>
                  <a:pt x="6489" y="406"/>
                </a:lnTo>
                <a:lnTo>
                  <a:pt x="0" y="19634"/>
                </a:lnTo>
                <a:lnTo>
                  <a:pt x="0" y="28422"/>
                </a:lnTo>
                <a:lnTo>
                  <a:pt x="7874" y="47993"/>
                </a:lnTo>
                <a:lnTo>
                  <a:pt x="232879" y="47993"/>
                </a:lnTo>
                <a:lnTo>
                  <a:pt x="240906" y="28422"/>
                </a:lnTo>
                <a:lnTo>
                  <a:pt x="240906" y="19634"/>
                </a:lnTo>
                <a:lnTo>
                  <a:pt x="232879" y="0"/>
                </a:lnTo>
                <a:close/>
              </a:path>
              <a:path w="1115695" h="294004">
                <a:moveTo>
                  <a:pt x="372694" y="69418"/>
                </a:moveTo>
                <a:lnTo>
                  <a:pt x="326339" y="77241"/>
                </a:lnTo>
                <a:lnTo>
                  <a:pt x="291426" y="99898"/>
                </a:lnTo>
                <a:lnTo>
                  <a:pt x="269519" y="136055"/>
                </a:lnTo>
                <a:lnTo>
                  <a:pt x="261975" y="183946"/>
                </a:lnTo>
                <a:lnTo>
                  <a:pt x="262425" y="197453"/>
                </a:lnTo>
                <a:lnTo>
                  <a:pt x="273211" y="242547"/>
                </a:lnTo>
                <a:lnTo>
                  <a:pt x="298684" y="273369"/>
                </a:lnTo>
                <a:lnTo>
                  <a:pt x="338654" y="290238"/>
                </a:lnTo>
                <a:lnTo>
                  <a:pt x="378053" y="294004"/>
                </a:lnTo>
                <a:lnTo>
                  <a:pt x="385961" y="293886"/>
                </a:lnTo>
                <a:lnTo>
                  <a:pt x="427611" y="288885"/>
                </a:lnTo>
                <a:lnTo>
                  <a:pt x="463130" y="273799"/>
                </a:lnTo>
                <a:lnTo>
                  <a:pt x="464872" y="251586"/>
                </a:lnTo>
                <a:lnTo>
                  <a:pt x="383641" y="251586"/>
                </a:lnTo>
                <a:lnTo>
                  <a:pt x="376016" y="251349"/>
                </a:lnTo>
                <a:lnTo>
                  <a:pt x="333235" y="231901"/>
                </a:lnTo>
                <a:lnTo>
                  <a:pt x="324269" y="204482"/>
                </a:lnTo>
                <a:lnTo>
                  <a:pt x="324269" y="195999"/>
                </a:lnTo>
                <a:lnTo>
                  <a:pt x="462241" y="195999"/>
                </a:lnTo>
                <a:lnTo>
                  <a:pt x="466826" y="194360"/>
                </a:lnTo>
                <a:lnTo>
                  <a:pt x="473481" y="187820"/>
                </a:lnTo>
                <a:lnTo>
                  <a:pt x="475145" y="182752"/>
                </a:lnTo>
                <a:lnTo>
                  <a:pt x="475145" y="166979"/>
                </a:lnTo>
                <a:lnTo>
                  <a:pt x="474891" y="159842"/>
                </a:lnTo>
                <a:lnTo>
                  <a:pt x="324269" y="159842"/>
                </a:lnTo>
                <a:lnTo>
                  <a:pt x="324599" y="152844"/>
                </a:lnTo>
                <a:lnTo>
                  <a:pt x="345160" y="115862"/>
                </a:lnTo>
                <a:lnTo>
                  <a:pt x="363448" y="109156"/>
                </a:lnTo>
                <a:lnTo>
                  <a:pt x="460265" y="109156"/>
                </a:lnTo>
                <a:lnTo>
                  <a:pt x="456844" y="104045"/>
                </a:lnTo>
                <a:lnTo>
                  <a:pt x="419290" y="76784"/>
                </a:lnTo>
                <a:lnTo>
                  <a:pt x="385829" y="69879"/>
                </a:lnTo>
                <a:lnTo>
                  <a:pt x="372694" y="69418"/>
                </a:lnTo>
                <a:close/>
              </a:path>
              <a:path w="1115695" h="294004">
                <a:moveTo>
                  <a:pt x="458597" y="237972"/>
                </a:moveTo>
                <a:lnTo>
                  <a:pt x="454698" y="237972"/>
                </a:lnTo>
                <a:lnTo>
                  <a:pt x="451535" y="238683"/>
                </a:lnTo>
                <a:lnTo>
                  <a:pt x="443750" y="241503"/>
                </a:lnTo>
                <a:lnTo>
                  <a:pt x="438848" y="243065"/>
                </a:lnTo>
                <a:lnTo>
                  <a:pt x="398729" y="251055"/>
                </a:lnTo>
                <a:lnTo>
                  <a:pt x="383641" y="251586"/>
                </a:lnTo>
                <a:lnTo>
                  <a:pt x="464872" y="251586"/>
                </a:lnTo>
                <a:lnTo>
                  <a:pt x="459816" y="238226"/>
                </a:lnTo>
                <a:lnTo>
                  <a:pt x="458597" y="237972"/>
                </a:lnTo>
                <a:close/>
              </a:path>
              <a:path w="1115695" h="294004">
                <a:moveTo>
                  <a:pt x="460265" y="109156"/>
                </a:moveTo>
                <a:lnTo>
                  <a:pt x="371233" y="109156"/>
                </a:lnTo>
                <a:lnTo>
                  <a:pt x="382042" y="110001"/>
                </a:lnTo>
                <a:lnTo>
                  <a:pt x="391342" y="112536"/>
                </a:lnTo>
                <a:lnTo>
                  <a:pt x="415396" y="148640"/>
                </a:lnTo>
                <a:lnTo>
                  <a:pt x="415772" y="159842"/>
                </a:lnTo>
                <a:lnTo>
                  <a:pt x="474891" y="159842"/>
                </a:lnTo>
                <a:lnTo>
                  <a:pt x="465951" y="119468"/>
                </a:lnTo>
                <a:lnTo>
                  <a:pt x="461816" y="111474"/>
                </a:lnTo>
                <a:lnTo>
                  <a:pt x="460265" y="109156"/>
                </a:lnTo>
                <a:close/>
              </a:path>
              <a:path w="1115695" h="294004">
                <a:moveTo>
                  <a:pt x="703960" y="112064"/>
                </a:moveTo>
                <a:lnTo>
                  <a:pt x="616064" y="112064"/>
                </a:lnTo>
                <a:lnTo>
                  <a:pt x="622592" y="112801"/>
                </a:lnTo>
                <a:lnTo>
                  <a:pt x="633133" y="115785"/>
                </a:lnTo>
                <a:lnTo>
                  <a:pt x="649401" y="143090"/>
                </a:lnTo>
                <a:lnTo>
                  <a:pt x="649401" y="161404"/>
                </a:lnTo>
                <a:lnTo>
                  <a:pt x="628230" y="161404"/>
                </a:lnTo>
                <a:lnTo>
                  <a:pt x="614193" y="161654"/>
                </a:lnTo>
                <a:lnTo>
                  <a:pt x="566870" y="167698"/>
                </a:lnTo>
                <a:lnTo>
                  <a:pt x="527854" y="187296"/>
                </a:lnTo>
                <a:lnTo>
                  <a:pt x="511187" y="229260"/>
                </a:lnTo>
                <a:lnTo>
                  <a:pt x="511552" y="237047"/>
                </a:lnTo>
                <a:lnTo>
                  <a:pt x="528452" y="273276"/>
                </a:lnTo>
                <a:lnTo>
                  <a:pt x="565933" y="291685"/>
                </a:lnTo>
                <a:lnTo>
                  <a:pt x="590270" y="294004"/>
                </a:lnTo>
                <a:lnTo>
                  <a:pt x="600495" y="293545"/>
                </a:lnTo>
                <a:lnTo>
                  <a:pt x="644566" y="277818"/>
                </a:lnTo>
                <a:lnTo>
                  <a:pt x="658888" y="266103"/>
                </a:lnTo>
                <a:lnTo>
                  <a:pt x="709498" y="266103"/>
                </a:lnTo>
                <a:lnTo>
                  <a:pt x="709498" y="254266"/>
                </a:lnTo>
                <a:lnTo>
                  <a:pt x="593432" y="254266"/>
                </a:lnTo>
                <a:lnTo>
                  <a:pt x="585444" y="251891"/>
                </a:lnTo>
                <a:lnTo>
                  <a:pt x="573925" y="242366"/>
                </a:lnTo>
                <a:lnTo>
                  <a:pt x="571150" y="236059"/>
                </a:lnTo>
                <a:lnTo>
                  <a:pt x="571042" y="222567"/>
                </a:lnTo>
                <a:lnTo>
                  <a:pt x="572058" y="218211"/>
                </a:lnTo>
                <a:lnTo>
                  <a:pt x="607707" y="197345"/>
                </a:lnTo>
                <a:lnTo>
                  <a:pt x="616140" y="196672"/>
                </a:lnTo>
                <a:lnTo>
                  <a:pt x="709498" y="196672"/>
                </a:lnTo>
                <a:lnTo>
                  <a:pt x="709498" y="148005"/>
                </a:lnTo>
                <a:lnTo>
                  <a:pt x="709164" y="138085"/>
                </a:lnTo>
                <a:lnTo>
                  <a:pt x="708163" y="128862"/>
                </a:lnTo>
                <a:lnTo>
                  <a:pt x="706492" y="120336"/>
                </a:lnTo>
                <a:lnTo>
                  <a:pt x="704151" y="112509"/>
                </a:lnTo>
                <a:lnTo>
                  <a:pt x="703960" y="112064"/>
                </a:lnTo>
                <a:close/>
              </a:path>
              <a:path w="1115695" h="294004">
                <a:moveTo>
                  <a:pt x="709498" y="266103"/>
                </a:moveTo>
                <a:lnTo>
                  <a:pt x="658888" y="266103"/>
                </a:lnTo>
                <a:lnTo>
                  <a:pt x="658888" y="284035"/>
                </a:lnTo>
                <a:lnTo>
                  <a:pt x="676656" y="290207"/>
                </a:lnTo>
                <a:lnTo>
                  <a:pt x="690765" y="290207"/>
                </a:lnTo>
                <a:lnTo>
                  <a:pt x="709498" y="284035"/>
                </a:lnTo>
                <a:lnTo>
                  <a:pt x="709498" y="266103"/>
                </a:lnTo>
                <a:close/>
              </a:path>
              <a:path w="1115695" h="294004">
                <a:moveTo>
                  <a:pt x="709498" y="196672"/>
                </a:moveTo>
                <a:lnTo>
                  <a:pt x="649401" y="196672"/>
                </a:lnTo>
                <a:lnTo>
                  <a:pt x="649401" y="230606"/>
                </a:lnTo>
                <a:lnTo>
                  <a:pt x="643824" y="236059"/>
                </a:lnTo>
                <a:lnTo>
                  <a:pt x="612254" y="254266"/>
                </a:lnTo>
                <a:lnTo>
                  <a:pt x="709498" y="254266"/>
                </a:lnTo>
                <a:lnTo>
                  <a:pt x="709498" y="196672"/>
                </a:lnTo>
                <a:close/>
              </a:path>
              <a:path w="1115695" h="294004">
                <a:moveTo>
                  <a:pt x="613625" y="69418"/>
                </a:moveTo>
                <a:lnTo>
                  <a:pt x="572782" y="73971"/>
                </a:lnTo>
                <a:lnTo>
                  <a:pt x="535190" y="86867"/>
                </a:lnTo>
                <a:lnTo>
                  <a:pt x="523113" y="104990"/>
                </a:lnTo>
                <a:lnTo>
                  <a:pt x="523174" y="113822"/>
                </a:lnTo>
                <a:lnTo>
                  <a:pt x="532269" y="132156"/>
                </a:lnTo>
                <a:lnTo>
                  <a:pt x="536651" y="132156"/>
                </a:lnTo>
                <a:lnTo>
                  <a:pt x="540016" y="131114"/>
                </a:lnTo>
                <a:lnTo>
                  <a:pt x="548297" y="126949"/>
                </a:lnTo>
                <a:lnTo>
                  <a:pt x="553440" y="124637"/>
                </a:lnTo>
                <a:lnTo>
                  <a:pt x="593769" y="112845"/>
                </a:lnTo>
                <a:lnTo>
                  <a:pt x="608279" y="112064"/>
                </a:lnTo>
                <a:lnTo>
                  <a:pt x="703960" y="112064"/>
                </a:lnTo>
                <a:lnTo>
                  <a:pt x="701079" y="105372"/>
                </a:lnTo>
                <a:lnTo>
                  <a:pt x="665971" y="76596"/>
                </a:lnTo>
                <a:lnTo>
                  <a:pt x="625942" y="69704"/>
                </a:lnTo>
                <a:lnTo>
                  <a:pt x="613625" y="69418"/>
                </a:lnTo>
                <a:close/>
              </a:path>
              <a:path w="1115695" h="294004">
                <a:moveTo>
                  <a:pt x="801408" y="73215"/>
                </a:moveTo>
                <a:lnTo>
                  <a:pt x="791184" y="73215"/>
                </a:lnTo>
                <a:lnTo>
                  <a:pt x="787006" y="73405"/>
                </a:lnTo>
                <a:lnTo>
                  <a:pt x="769937" y="80657"/>
                </a:lnTo>
                <a:lnTo>
                  <a:pt x="769937" y="282765"/>
                </a:lnTo>
                <a:lnTo>
                  <a:pt x="794588" y="290207"/>
                </a:lnTo>
                <a:lnTo>
                  <a:pt x="806589" y="290207"/>
                </a:lnTo>
                <a:lnTo>
                  <a:pt x="831253" y="282765"/>
                </a:lnTo>
                <a:lnTo>
                  <a:pt x="831253" y="148894"/>
                </a:lnTo>
                <a:lnTo>
                  <a:pt x="837594" y="141863"/>
                </a:lnTo>
                <a:lnTo>
                  <a:pt x="870267" y="118313"/>
                </a:lnTo>
                <a:lnTo>
                  <a:pt x="1110443" y="118313"/>
                </a:lnTo>
                <a:lnTo>
                  <a:pt x="1109054" y="113755"/>
                </a:lnTo>
                <a:lnTo>
                  <a:pt x="1106127" y="106787"/>
                </a:lnTo>
                <a:lnTo>
                  <a:pt x="1105590" y="105816"/>
                </a:lnTo>
                <a:lnTo>
                  <a:pt x="963383" y="105816"/>
                </a:lnTo>
                <a:lnTo>
                  <a:pt x="963047" y="105143"/>
                </a:lnTo>
                <a:lnTo>
                  <a:pt x="822248" y="105143"/>
                </a:lnTo>
                <a:lnTo>
                  <a:pt x="822248" y="80657"/>
                </a:lnTo>
                <a:lnTo>
                  <a:pt x="821842" y="79362"/>
                </a:lnTo>
                <a:lnTo>
                  <a:pt x="805700" y="73405"/>
                </a:lnTo>
                <a:lnTo>
                  <a:pt x="801408" y="73215"/>
                </a:lnTo>
                <a:close/>
              </a:path>
              <a:path w="1115695" h="294004">
                <a:moveTo>
                  <a:pt x="1012291" y="118313"/>
                </a:moveTo>
                <a:lnTo>
                  <a:pt x="883564" y="118313"/>
                </a:lnTo>
                <a:lnTo>
                  <a:pt x="888682" y="119392"/>
                </a:lnTo>
                <a:lnTo>
                  <a:pt x="897445" y="123710"/>
                </a:lnTo>
                <a:lnTo>
                  <a:pt x="912037" y="156489"/>
                </a:lnTo>
                <a:lnTo>
                  <a:pt x="912037" y="282765"/>
                </a:lnTo>
                <a:lnTo>
                  <a:pt x="912533" y="284073"/>
                </a:lnTo>
                <a:lnTo>
                  <a:pt x="936701" y="290207"/>
                </a:lnTo>
                <a:lnTo>
                  <a:pt x="948537" y="290207"/>
                </a:lnTo>
                <a:lnTo>
                  <a:pt x="973112" y="282765"/>
                </a:lnTo>
                <a:lnTo>
                  <a:pt x="973112" y="148894"/>
                </a:lnTo>
                <a:lnTo>
                  <a:pt x="979562" y="141863"/>
                </a:lnTo>
                <a:lnTo>
                  <a:pt x="985769" y="135723"/>
                </a:lnTo>
                <a:lnTo>
                  <a:pt x="991730" y="130476"/>
                </a:lnTo>
                <a:lnTo>
                  <a:pt x="997445" y="126123"/>
                </a:lnTo>
                <a:lnTo>
                  <a:pt x="1004912" y="120916"/>
                </a:lnTo>
                <a:lnTo>
                  <a:pt x="1012291" y="118313"/>
                </a:lnTo>
                <a:close/>
              </a:path>
              <a:path w="1115695" h="294004">
                <a:moveTo>
                  <a:pt x="1110443" y="118313"/>
                </a:moveTo>
                <a:lnTo>
                  <a:pt x="1025601" y="118313"/>
                </a:lnTo>
                <a:lnTo>
                  <a:pt x="1030744" y="119392"/>
                </a:lnTo>
                <a:lnTo>
                  <a:pt x="1039342" y="123710"/>
                </a:lnTo>
                <a:lnTo>
                  <a:pt x="1054150" y="156489"/>
                </a:lnTo>
                <a:lnTo>
                  <a:pt x="1054150" y="282765"/>
                </a:lnTo>
                <a:lnTo>
                  <a:pt x="1054595" y="284073"/>
                </a:lnTo>
                <a:lnTo>
                  <a:pt x="1078649" y="290207"/>
                </a:lnTo>
                <a:lnTo>
                  <a:pt x="1090815" y="290207"/>
                </a:lnTo>
                <a:lnTo>
                  <a:pt x="1115225" y="282765"/>
                </a:lnTo>
                <a:lnTo>
                  <a:pt x="1115126" y="150380"/>
                </a:lnTo>
                <a:lnTo>
                  <a:pt x="1114982" y="145327"/>
                </a:lnTo>
                <a:lnTo>
                  <a:pt x="1114251" y="137066"/>
                </a:lnTo>
                <a:lnTo>
                  <a:pt x="1113033" y="129026"/>
                </a:lnTo>
                <a:lnTo>
                  <a:pt x="1111326" y="121208"/>
                </a:lnTo>
                <a:lnTo>
                  <a:pt x="1110443" y="118313"/>
                </a:lnTo>
                <a:close/>
              </a:path>
              <a:path w="1115695" h="294004">
                <a:moveTo>
                  <a:pt x="1037844" y="69418"/>
                </a:moveTo>
                <a:lnTo>
                  <a:pt x="1031519" y="69418"/>
                </a:lnTo>
                <a:lnTo>
                  <a:pt x="1025309" y="70129"/>
                </a:lnTo>
                <a:lnTo>
                  <a:pt x="988733" y="84683"/>
                </a:lnTo>
                <a:lnTo>
                  <a:pt x="963383" y="105816"/>
                </a:lnTo>
                <a:lnTo>
                  <a:pt x="1105590" y="105816"/>
                </a:lnTo>
                <a:lnTo>
                  <a:pt x="1074343" y="76123"/>
                </a:lnTo>
                <a:lnTo>
                  <a:pt x="1037844" y="69418"/>
                </a:lnTo>
                <a:close/>
              </a:path>
              <a:path w="1115695" h="294004">
                <a:moveTo>
                  <a:pt x="904417" y="69418"/>
                </a:moveTo>
                <a:lnTo>
                  <a:pt x="895489" y="69418"/>
                </a:lnTo>
                <a:lnTo>
                  <a:pt x="885854" y="69977"/>
                </a:lnTo>
                <a:lnTo>
                  <a:pt x="849187" y="83370"/>
                </a:lnTo>
                <a:lnTo>
                  <a:pt x="822248" y="105143"/>
                </a:lnTo>
                <a:lnTo>
                  <a:pt x="963047" y="105143"/>
                </a:lnTo>
                <a:lnTo>
                  <a:pt x="933094" y="76161"/>
                </a:lnTo>
                <a:lnTo>
                  <a:pt x="904417" y="69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95691" y="3224926"/>
            <a:ext cx="1933778" cy="3158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3110" y="3872953"/>
            <a:ext cx="1845558" cy="11790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644280" y="3872953"/>
            <a:ext cx="1855084" cy="11790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34976" y="3872953"/>
            <a:ext cx="1845558" cy="1179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40928" y="0"/>
            <a:ext cx="4289071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363" cy="660971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2"/>
            <a:ext cx="11429365" cy="6609715"/>
          </a:xfrm>
          <a:custGeom>
            <a:avLst/>
            <a:gdLst/>
            <a:ahLst/>
            <a:cxnLst/>
            <a:rect l="l" t="t" r="r" b="b"/>
            <a:pathLst>
              <a:path w="11429365" h="6609715">
                <a:moveTo>
                  <a:pt x="11429365" y="0"/>
                </a:moveTo>
                <a:lnTo>
                  <a:pt x="0" y="0"/>
                </a:lnTo>
                <a:lnTo>
                  <a:pt x="0" y="6609702"/>
                </a:lnTo>
                <a:lnTo>
                  <a:pt x="11429365" y="6609702"/>
                </a:lnTo>
                <a:lnTo>
                  <a:pt x="11429365" y="0"/>
                </a:lnTo>
                <a:close/>
              </a:path>
            </a:pathLst>
          </a:custGeom>
          <a:solidFill>
            <a:srgbClr val="00002D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4252" y="615815"/>
            <a:ext cx="758190" cy="308610"/>
          </a:xfrm>
          <a:custGeom>
            <a:avLst/>
            <a:gdLst/>
            <a:ahLst/>
            <a:cxnLst/>
            <a:rect l="l" t="t" r="r" b="b"/>
            <a:pathLst>
              <a:path w="758189" h="308609">
                <a:moveTo>
                  <a:pt x="176364" y="14287"/>
                </a:moveTo>
                <a:lnTo>
                  <a:pt x="14249" y="14287"/>
                </a:lnTo>
                <a:lnTo>
                  <a:pt x="9537" y="15735"/>
                </a:lnTo>
                <a:lnTo>
                  <a:pt x="1905" y="21539"/>
                </a:lnTo>
                <a:lnTo>
                  <a:pt x="0" y="26263"/>
                </a:lnTo>
                <a:lnTo>
                  <a:pt x="0" y="296316"/>
                </a:lnTo>
                <a:lnTo>
                  <a:pt x="27139" y="304495"/>
                </a:lnTo>
                <a:lnTo>
                  <a:pt x="40208" y="304495"/>
                </a:lnTo>
                <a:lnTo>
                  <a:pt x="67183" y="187071"/>
                </a:lnTo>
                <a:lnTo>
                  <a:pt x="169748" y="187071"/>
                </a:lnTo>
                <a:lnTo>
                  <a:pt x="178142" y="167652"/>
                </a:lnTo>
                <a:lnTo>
                  <a:pt x="178142" y="158724"/>
                </a:lnTo>
                <a:lnTo>
                  <a:pt x="169748" y="139966"/>
                </a:lnTo>
                <a:lnTo>
                  <a:pt x="67183" y="139966"/>
                </a:lnTo>
                <a:lnTo>
                  <a:pt x="67183" y="62280"/>
                </a:lnTo>
                <a:lnTo>
                  <a:pt x="176364" y="62280"/>
                </a:lnTo>
                <a:lnTo>
                  <a:pt x="177723" y="61836"/>
                </a:lnTo>
                <a:lnTo>
                  <a:pt x="184759" y="42862"/>
                </a:lnTo>
                <a:lnTo>
                  <a:pt x="184759" y="33921"/>
                </a:lnTo>
                <a:lnTo>
                  <a:pt x="177723" y="14693"/>
                </a:lnTo>
                <a:lnTo>
                  <a:pt x="176364" y="14287"/>
                </a:lnTo>
                <a:close/>
              </a:path>
              <a:path w="758189" h="308609">
                <a:moveTo>
                  <a:pt x="273786" y="87503"/>
                </a:moveTo>
                <a:lnTo>
                  <a:pt x="261239" y="87503"/>
                </a:lnTo>
                <a:lnTo>
                  <a:pt x="256057" y="87731"/>
                </a:lnTo>
                <a:lnTo>
                  <a:pt x="235445" y="95389"/>
                </a:lnTo>
                <a:lnTo>
                  <a:pt x="235445" y="297053"/>
                </a:lnTo>
                <a:lnTo>
                  <a:pt x="261239" y="304495"/>
                </a:lnTo>
                <a:lnTo>
                  <a:pt x="273786" y="304495"/>
                </a:lnTo>
                <a:lnTo>
                  <a:pt x="299580" y="297053"/>
                </a:lnTo>
                <a:lnTo>
                  <a:pt x="299580" y="95389"/>
                </a:lnTo>
                <a:lnTo>
                  <a:pt x="273786" y="87503"/>
                </a:lnTo>
                <a:close/>
              </a:path>
              <a:path w="758189" h="308609">
                <a:moveTo>
                  <a:pt x="267766" y="0"/>
                </a:moveTo>
                <a:lnTo>
                  <a:pt x="230606" y="18821"/>
                </a:lnTo>
                <a:lnTo>
                  <a:pt x="230606" y="40995"/>
                </a:lnTo>
                <a:lnTo>
                  <a:pt x="267258" y="58928"/>
                </a:lnTo>
                <a:lnTo>
                  <a:pt x="277102" y="58523"/>
                </a:lnTo>
                <a:lnTo>
                  <a:pt x="304419" y="40322"/>
                </a:lnTo>
                <a:lnTo>
                  <a:pt x="304419" y="18148"/>
                </a:lnTo>
                <a:lnTo>
                  <a:pt x="267766" y="0"/>
                </a:lnTo>
                <a:close/>
              </a:path>
              <a:path w="758189" h="308609">
                <a:moveTo>
                  <a:pt x="396379" y="87503"/>
                </a:moveTo>
                <a:lnTo>
                  <a:pt x="385686" y="87503"/>
                </a:lnTo>
                <a:lnTo>
                  <a:pt x="381317" y="87693"/>
                </a:lnTo>
                <a:lnTo>
                  <a:pt x="363461" y="94945"/>
                </a:lnTo>
                <a:lnTo>
                  <a:pt x="363461" y="297053"/>
                </a:lnTo>
                <a:lnTo>
                  <a:pt x="389255" y="304495"/>
                </a:lnTo>
                <a:lnTo>
                  <a:pt x="401802" y="304495"/>
                </a:lnTo>
                <a:lnTo>
                  <a:pt x="427596" y="297053"/>
                </a:lnTo>
                <a:lnTo>
                  <a:pt x="427596" y="171450"/>
                </a:lnTo>
                <a:lnTo>
                  <a:pt x="432346" y="164896"/>
                </a:lnTo>
                <a:lnTo>
                  <a:pt x="467550" y="137033"/>
                </a:lnTo>
                <a:lnTo>
                  <a:pt x="471119" y="136398"/>
                </a:lnTo>
                <a:lnTo>
                  <a:pt x="507179" y="136398"/>
                </a:lnTo>
                <a:lnTo>
                  <a:pt x="507936" y="134239"/>
                </a:lnTo>
                <a:lnTo>
                  <a:pt x="508444" y="131559"/>
                </a:lnTo>
                <a:lnTo>
                  <a:pt x="509117" y="124714"/>
                </a:lnTo>
                <a:lnTo>
                  <a:pt x="509249" y="121208"/>
                </a:lnTo>
                <a:lnTo>
                  <a:pt x="418172" y="121208"/>
                </a:lnTo>
                <a:lnTo>
                  <a:pt x="418172" y="94945"/>
                </a:lnTo>
                <a:lnTo>
                  <a:pt x="400875" y="87693"/>
                </a:lnTo>
                <a:lnTo>
                  <a:pt x="396379" y="87503"/>
                </a:lnTo>
                <a:close/>
              </a:path>
              <a:path w="758189" h="308609">
                <a:moveTo>
                  <a:pt x="507179" y="136398"/>
                </a:moveTo>
                <a:lnTo>
                  <a:pt x="477735" y="136398"/>
                </a:lnTo>
                <a:lnTo>
                  <a:pt x="480529" y="136652"/>
                </a:lnTo>
                <a:lnTo>
                  <a:pt x="485622" y="137693"/>
                </a:lnTo>
                <a:lnTo>
                  <a:pt x="487959" y="138252"/>
                </a:lnTo>
                <a:lnTo>
                  <a:pt x="494106" y="140004"/>
                </a:lnTo>
                <a:lnTo>
                  <a:pt x="497497" y="141046"/>
                </a:lnTo>
                <a:lnTo>
                  <a:pt x="499021" y="141312"/>
                </a:lnTo>
                <a:lnTo>
                  <a:pt x="502081" y="141312"/>
                </a:lnTo>
                <a:lnTo>
                  <a:pt x="503478" y="140931"/>
                </a:lnTo>
                <a:lnTo>
                  <a:pt x="505688" y="139446"/>
                </a:lnTo>
                <a:lnTo>
                  <a:pt x="506577" y="138112"/>
                </a:lnTo>
                <a:lnTo>
                  <a:pt x="507179" y="136398"/>
                </a:lnTo>
                <a:close/>
              </a:path>
              <a:path w="758189" h="308609">
                <a:moveTo>
                  <a:pt x="480695" y="83705"/>
                </a:moveTo>
                <a:lnTo>
                  <a:pt x="473748" y="83705"/>
                </a:lnTo>
                <a:lnTo>
                  <a:pt x="468998" y="84264"/>
                </a:lnTo>
                <a:lnTo>
                  <a:pt x="429717" y="107632"/>
                </a:lnTo>
                <a:lnTo>
                  <a:pt x="418172" y="121208"/>
                </a:lnTo>
                <a:lnTo>
                  <a:pt x="509249" y="121208"/>
                </a:lnTo>
                <a:lnTo>
                  <a:pt x="490791" y="84645"/>
                </a:lnTo>
                <a:lnTo>
                  <a:pt x="480695" y="83705"/>
                </a:lnTo>
                <a:close/>
              </a:path>
              <a:path w="758189" h="308609">
                <a:moveTo>
                  <a:pt x="650430" y="83705"/>
                </a:moveTo>
                <a:lnTo>
                  <a:pt x="601941" y="91528"/>
                </a:lnTo>
                <a:lnTo>
                  <a:pt x="565429" y="114185"/>
                </a:lnTo>
                <a:lnTo>
                  <a:pt x="542518" y="150342"/>
                </a:lnTo>
                <a:lnTo>
                  <a:pt x="534631" y="198234"/>
                </a:lnTo>
                <a:lnTo>
                  <a:pt x="535101" y="211740"/>
                </a:lnTo>
                <a:lnTo>
                  <a:pt x="546376" y="256835"/>
                </a:lnTo>
                <a:lnTo>
                  <a:pt x="573022" y="287656"/>
                </a:lnTo>
                <a:lnTo>
                  <a:pt x="614824" y="304525"/>
                </a:lnTo>
                <a:lnTo>
                  <a:pt x="656031" y="308292"/>
                </a:lnTo>
                <a:lnTo>
                  <a:pt x="664298" y="308173"/>
                </a:lnTo>
                <a:lnTo>
                  <a:pt x="707864" y="303173"/>
                </a:lnTo>
                <a:lnTo>
                  <a:pt x="745020" y="288086"/>
                </a:lnTo>
                <a:lnTo>
                  <a:pt x="746837" y="265874"/>
                </a:lnTo>
                <a:lnTo>
                  <a:pt x="661885" y="265874"/>
                </a:lnTo>
                <a:lnTo>
                  <a:pt x="653903" y="265636"/>
                </a:lnTo>
                <a:lnTo>
                  <a:pt x="609155" y="246189"/>
                </a:lnTo>
                <a:lnTo>
                  <a:pt x="599782" y="218770"/>
                </a:lnTo>
                <a:lnTo>
                  <a:pt x="599782" y="210286"/>
                </a:lnTo>
                <a:lnTo>
                  <a:pt x="744080" y="210286"/>
                </a:lnTo>
                <a:lnTo>
                  <a:pt x="748880" y="208648"/>
                </a:lnTo>
                <a:lnTo>
                  <a:pt x="755827" y="202107"/>
                </a:lnTo>
                <a:lnTo>
                  <a:pt x="757567" y="197040"/>
                </a:lnTo>
                <a:lnTo>
                  <a:pt x="757567" y="181267"/>
                </a:lnTo>
                <a:lnTo>
                  <a:pt x="757303" y="174129"/>
                </a:lnTo>
                <a:lnTo>
                  <a:pt x="599782" y="174129"/>
                </a:lnTo>
                <a:lnTo>
                  <a:pt x="600125" y="167132"/>
                </a:lnTo>
                <a:lnTo>
                  <a:pt x="621626" y="130149"/>
                </a:lnTo>
                <a:lnTo>
                  <a:pt x="640753" y="123444"/>
                </a:lnTo>
                <a:lnTo>
                  <a:pt x="742015" y="123444"/>
                </a:lnTo>
                <a:lnTo>
                  <a:pt x="738435" y="118332"/>
                </a:lnTo>
                <a:lnTo>
                  <a:pt x="699160" y="91071"/>
                </a:lnTo>
                <a:lnTo>
                  <a:pt x="664163" y="84167"/>
                </a:lnTo>
                <a:lnTo>
                  <a:pt x="650430" y="83705"/>
                </a:lnTo>
                <a:close/>
              </a:path>
              <a:path w="758189" h="308609">
                <a:moveTo>
                  <a:pt x="740270" y="252260"/>
                </a:moveTo>
                <a:lnTo>
                  <a:pt x="736193" y="252260"/>
                </a:lnTo>
                <a:lnTo>
                  <a:pt x="732878" y="252971"/>
                </a:lnTo>
                <a:lnTo>
                  <a:pt x="724738" y="255790"/>
                </a:lnTo>
                <a:lnTo>
                  <a:pt x="719607" y="257352"/>
                </a:lnTo>
                <a:lnTo>
                  <a:pt x="677657" y="265342"/>
                </a:lnTo>
                <a:lnTo>
                  <a:pt x="661885" y="265874"/>
                </a:lnTo>
                <a:lnTo>
                  <a:pt x="746837" y="265874"/>
                </a:lnTo>
                <a:lnTo>
                  <a:pt x="741540" y="252514"/>
                </a:lnTo>
                <a:lnTo>
                  <a:pt x="740270" y="252260"/>
                </a:lnTo>
                <a:close/>
              </a:path>
              <a:path w="758189" h="308609">
                <a:moveTo>
                  <a:pt x="742015" y="123444"/>
                </a:moveTo>
                <a:lnTo>
                  <a:pt x="648906" y="123444"/>
                </a:lnTo>
                <a:lnTo>
                  <a:pt x="660205" y="124289"/>
                </a:lnTo>
                <a:lnTo>
                  <a:pt x="669929" y="126823"/>
                </a:lnTo>
                <a:lnTo>
                  <a:pt x="695086" y="162927"/>
                </a:lnTo>
                <a:lnTo>
                  <a:pt x="695477" y="174129"/>
                </a:lnTo>
                <a:lnTo>
                  <a:pt x="757303" y="174129"/>
                </a:lnTo>
                <a:lnTo>
                  <a:pt x="747961" y="133756"/>
                </a:lnTo>
                <a:lnTo>
                  <a:pt x="743638" y="125761"/>
                </a:lnTo>
                <a:lnTo>
                  <a:pt x="742015" y="123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9795" y="615810"/>
            <a:ext cx="2052485" cy="30829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15957" y="608221"/>
            <a:ext cx="936625" cy="315595"/>
          </a:xfrm>
          <a:custGeom>
            <a:avLst/>
            <a:gdLst/>
            <a:ahLst/>
            <a:cxnLst/>
            <a:rect l="l" t="t" r="r" b="b"/>
            <a:pathLst>
              <a:path w="936625" h="315594">
                <a:moveTo>
                  <a:pt x="38849" y="95097"/>
                </a:moveTo>
                <a:lnTo>
                  <a:pt x="25793" y="95097"/>
                </a:lnTo>
                <a:lnTo>
                  <a:pt x="20574" y="95250"/>
                </a:lnTo>
                <a:lnTo>
                  <a:pt x="0" y="102095"/>
                </a:lnTo>
                <a:lnTo>
                  <a:pt x="0" y="105219"/>
                </a:lnTo>
                <a:lnTo>
                  <a:pt x="215" y="107264"/>
                </a:lnTo>
                <a:lnTo>
                  <a:pt x="1066" y="112179"/>
                </a:lnTo>
                <a:lnTo>
                  <a:pt x="2032" y="115557"/>
                </a:lnTo>
                <a:lnTo>
                  <a:pt x="3568" y="119875"/>
                </a:lnTo>
                <a:lnTo>
                  <a:pt x="63627" y="300037"/>
                </a:lnTo>
                <a:lnTo>
                  <a:pt x="97383" y="312089"/>
                </a:lnTo>
                <a:lnTo>
                  <a:pt x="114185" y="312089"/>
                </a:lnTo>
                <a:lnTo>
                  <a:pt x="148120" y="300037"/>
                </a:lnTo>
                <a:lnTo>
                  <a:pt x="161594" y="253606"/>
                </a:lnTo>
                <a:lnTo>
                  <a:pt x="111213" y="253606"/>
                </a:lnTo>
                <a:lnTo>
                  <a:pt x="110705" y="250926"/>
                </a:lnTo>
                <a:lnTo>
                  <a:pt x="65659" y="104698"/>
                </a:lnTo>
                <a:lnTo>
                  <a:pt x="44373" y="95250"/>
                </a:lnTo>
                <a:lnTo>
                  <a:pt x="38849" y="95097"/>
                </a:lnTo>
                <a:close/>
              </a:path>
              <a:path w="936625" h="315594">
                <a:moveTo>
                  <a:pt x="240107" y="177025"/>
                </a:moveTo>
                <a:lnTo>
                  <a:pt x="183743" y="177025"/>
                </a:lnTo>
                <a:lnTo>
                  <a:pt x="184251" y="179031"/>
                </a:lnTo>
                <a:lnTo>
                  <a:pt x="222427" y="300037"/>
                </a:lnTo>
                <a:lnTo>
                  <a:pt x="223113" y="302412"/>
                </a:lnTo>
                <a:lnTo>
                  <a:pt x="256362" y="312089"/>
                </a:lnTo>
                <a:lnTo>
                  <a:pt x="272986" y="312089"/>
                </a:lnTo>
                <a:lnTo>
                  <a:pt x="322021" y="253606"/>
                </a:lnTo>
                <a:lnTo>
                  <a:pt x="263664" y="253606"/>
                </a:lnTo>
                <a:lnTo>
                  <a:pt x="262823" y="250926"/>
                </a:lnTo>
                <a:lnTo>
                  <a:pt x="240107" y="177025"/>
                </a:lnTo>
                <a:close/>
              </a:path>
              <a:path w="936625" h="315594">
                <a:moveTo>
                  <a:pt x="192316" y="95097"/>
                </a:moveTo>
                <a:lnTo>
                  <a:pt x="179755" y="95097"/>
                </a:lnTo>
                <a:lnTo>
                  <a:pt x="174625" y="95250"/>
                </a:lnTo>
                <a:lnTo>
                  <a:pt x="111721" y="250926"/>
                </a:lnTo>
                <a:lnTo>
                  <a:pt x="111213" y="253606"/>
                </a:lnTo>
                <a:lnTo>
                  <a:pt x="161594" y="253606"/>
                </a:lnTo>
                <a:lnTo>
                  <a:pt x="183235" y="179031"/>
                </a:lnTo>
                <a:lnTo>
                  <a:pt x="183743" y="177025"/>
                </a:lnTo>
                <a:lnTo>
                  <a:pt x="240107" y="177025"/>
                </a:lnTo>
                <a:lnTo>
                  <a:pt x="217522" y="103581"/>
                </a:lnTo>
                <a:lnTo>
                  <a:pt x="197408" y="95288"/>
                </a:lnTo>
                <a:lnTo>
                  <a:pt x="192316" y="95097"/>
                </a:lnTo>
                <a:close/>
              </a:path>
              <a:path w="936625" h="315594">
                <a:moveTo>
                  <a:pt x="346036" y="95097"/>
                </a:moveTo>
                <a:lnTo>
                  <a:pt x="333476" y="95097"/>
                </a:lnTo>
                <a:lnTo>
                  <a:pt x="328307" y="95250"/>
                </a:lnTo>
                <a:lnTo>
                  <a:pt x="307428" y="104698"/>
                </a:lnTo>
                <a:lnTo>
                  <a:pt x="264172" y="250926"/>
                </a:lnTo>
                <a:lnTo>
                  <a:pt x="263664" y="253606"/>
                </a:lnTo>
                <a:lnTo>
                  <a:pt x="322021" y="253606"/>
                </a:lnTo>
                <a:lnTo>
                  <a:pt x="366979" y="119875"/>
                </a:lnTo>
                <a:lnTo>
                  <a:pt x="368338" y="115417"/>
                </a:lnTo>
                <a:lnTo>
                  <a:pt x="369277" y="111988"/>
                </a:lnTo>
                <a:lnTo>
                  <a:pt x="370293" y="107226"/>
                </a:lnTo>
                <a:lnTo>
                  <a:pt x="370547" y="105219"/>
                </a:lnTo>
                <a:lnTo>
                  <a:pt x="370547" y="102095"/>
                </a:lnTo>
                <a:lnTo>
                  <a:pt x="351167" y="95250"/>
                </a:lnTo>
                <a:lnTo>
                  <a:pt x="346036" y="95097"/>
                </a:lnTo>
                <a:close/>
              </a:path>
              <a:path w="936625" h="315594">
                <a:moveTo>
                  <a:pt x="448602" y="95097"/>
                </a:moveTo>
                <a:lnTo>
                  <a:pt x="436041" y="95097"/>
                </a:lnTo>
                <a:lnTo>
                  <a:pt x="430872" y="95326"/>
                </a:lnTo>
                <a:lnTo>
                  <a:pt x="410260" y="102984"/>
                </a:lnTo>
                <a:lnTo>
                  <a:pt x="410260" y="304647"/>
                </a:lnTo>
                <a:lnTo>
                  <a:pt x="436041" y="312089"/>
                </a:lnTo>
                <a:lnTo>
                  <a:pt x="448602" y="312089"/>
                </a:lnTo>
                <a:lnTo>
                  <a:pt x="474395" y="304647"/>
                </a:lnTo>
                <a:lnTo>
                  <a:pt x="474395" y="102984"/>
                </a:lnTo>
                <a:lnTo>
                  <a:pt x="448602" y="95097"/>
                </a:lnTo>
                <a:close/>
              </a:path>
              <a:path w="936625" h="315594">
                <a:moveTo>
                  <a:pt x="442582" y="7581"/>
                </a:moveTo>
                <a:lnTo>
                  <a:pt x="405422" y="26416"/>
                </a:lnTo>
                <a:lnTo>
                  <a:pt x="405422" y="48590"/>
                </a:lnTo>
                <a:lnTo>
                  <a:pt x="442074" y="66522"/>
                </a:lnTo>
                <a:lnTo>
                  <a:pt x="451918" y="66117"/>
                </a:lnTo>
                <a:lnTo>
                  <a:pt x="479221" y="47917"/>
                </a:lnTo>
                <a:lnTo>
                  <a:pt x="479221" y="25742"/>
                </a:lnTo>
                <a:lnTo>
                  <a:pt x="442582" y="7581"/>
                </a:lnTo>
                <a:close/>
              </a:path>
              <a:path w="936625" h="315594">
                <a:moveTo>
                  <a:pt x="613092" y="141973"/>
                </a:moveTo>
                <a:lnTo>
                  <a:pt x="549211" y="141973"/>
                </a:lnTo>
                <a:lnTo>
                  <a:pt x="549284" y="246380"/>
                </a:lnTo>
                <a:lnTo>
                  <a:pt x="559076" y="287953"/>
                </a:lnTo>
                <a:lnTo>
                  <a:pt x="590194" y="310972"/>
                </a:lnTo>
                <a:lnTo>
                  <a:pt x="623277" y="315214"/>
                </a:lnTo>
                <a:lnTo>
                  <a:pt x="628027" y="315214"/>
                </a:lnTo>
                <a:lnTo>
                  <a:pt x="666026" y="307365"/>
                </a:lnTo>
                <a:lnTo>
                  <a:pt x="672642" y="290068"/>
                </a:lnTo>
                <a:lnTo>
                  <a:pt x="672642" y="279349"/>
                </a:lnTo>
                <a:lnTo>
                  <a:pt x="629805" y="268109"/>
                </a:lnTo>
                <a:lnTo>
                  <a:pt x="622846" y="265391"/>
                </a:lnTo>
                <a:lnTo>
                  <a:pt x="615048" y="254533"/>
                </a:lnTo>
                <a:lnTo>
                  <a:pt x="613092" y="246380"/>
                </a:lnTo>
                <a:lnTo>
                  <a:pt x="613092" y="141973"/>
                </a:lnTo>
                <a:close/>
              </a:path>
              <a:path w="936625" h="315594">
                <a:moveTo>
                  <a:pt x="666534" y="262978"/>
                </a:moveTo>
                <a:lnTo>
                  <a:pt x="664337" y="262978"/>
                </a:lnTo>
                <a:lnTo>
                  <a:pt x="663016" y="263232"/>
                </a:lnTo>
                <a:lnTo>
                  <a:pt x="660133" y="264274"/>
                </a:lnTo>
                <a:lnTo>
                  <a:pt x="658355" y="264871"/>
                </a:lnTo>
                <a:lnTo>
                  <a:pt x="654113" y="266217"/>
                </a:lnTo>
                <a:lnTo>
                  <a:pt x="651687" y="266814"/>
                </a:lnTo>
                <a:lnTo>
                  <a:pt x="646264" y="267855"/>
                </a:lnTo>
                <a:lnTo>
                  <a:pt x="643204" y="268109"/>
                </a:lnTo>
                <a:lnTo>
                  <a:pt x="671011" y="268109"/>
                </a:lnTo>
                <a:lnTo>
                  <a:pt x="670102" y="265315"/>
                </a:lnTo>
                <a:lnTo>
                  <a:pt x="669378" y="264274"/>
                </a:lnTo>
                <a:lnTo>
                  <a:pt x="667512" y="263232"/>
                </a:lnTo>
                <a:lnTo>
                  <a:pt x="666534" y="262978"/>
                </a:lnTo>
                <a:close/>
              </a:path>
              <a:path w="936625" h="315594">
                <a:moveTo>
                  <a:pt x="664159" y="96443"/>
                </a:moveTo>
                <a:lnTo>
                  <a:pt x="520547" y="96443"/>
                </a:lnTo>
                <a:lnTo>
                  <a:pt x="519061" y="96812"/>
                </a:lnTo>
                <a:lnTo>
                  <a:pt x="512064" y="114896"/>
                </a:lnTo>
                <a:lnTo>
                  <a:pt x="512064" y="127393"/>
                </a:lnTo>
                <a:lnTo>
                  <a:pt x="512902" y="133235"/>
                </a:lnTo>
                <a:lnTo>
                  <a:pt x="516305" y="140233"/>
                </a:lnTo>
                <a:lnTo>
                  <a:pt x="518756" y="141973"/>
                </a:lnTo>
                <a:lnTo>
                  <a:pt x="665949" y="141973"/>
                </a:lnTo>
                <a:lnTo>
                  <a:pt x="668401" y="140233"/>
                </a:lnTo>
                <a:lnTo>
                  <a:pt x="671804" y="133235"/>
                </a:lnTo>
                <a:lnTo>
                  <a:pt x="672642" y="127393"/>
                </a:lnTo>
                <a:lnTo>
                  <a:pt x="672642" y="114896"/>
                </a:lnTo>
                <a:lnTo>
                  <a:pt x="664159" y="96443"/>
                </a:lnTo>
                <a:close/>
              </a:path>
              <a:path w="936625" h="315594">
                <a:moveTo>
                  <a:pt x="587311" y="42633"/>
                </a:moveTo>
                <a:lnTo>
                  <a:pt x="574916" y="42633"/>
                </a:lnTo>
                <a:lnTo>
                  <a:pt x="569785" y="42824"/>
                </a:lnTo>
                <a:lnTo>
                  <a:pt x="549211" y="50520"/>
                </a:lnTo>
                <a:lnTo>
                  <a:pt x="549211" y="96443"/>
                </a:lnTo>
                <a:lnTo>
                  <a:pt x="613092" y="96443"/>
                </a:lnTo>
                <a:lnTo>
                  <a:pt x="613092" y="50520"/>
                </a:lnTo>
                <a:lnTo>
                  <a:pt x="587311" y="42633"/>
                </a:lnTo>
                <a:close/>
              </a:path>
              <a:path w="936625" h="315594">
                <a:moveTo>
                  <a:pt x="757974" y="0"/>
                </a:moveTo>
                <a:lnTo>
                  <a:pt x="745413" y="0"/>
                </a:lnTo>
                <a:lnTo>
                  <a:pt x="740244" y="215"/>
                </a:lnTo>
                <a:lnTo>
                  <a:pt x="719632" y="8102"/>
                </a:lnTo>
                <a:lnTo>
                  <a:pt x="719632" y="304647"/>
                </a:lnTo>
                <a:lnTo>
                  <a:pt x="745413" y="312089"/>
                </a:lnTo>
                <a:lnTo>
                  <a:pt x="757974" y="312089"/>
                </a:lnTo>
                <a:lnTo>
                  <a:pt x="783767" y="304647"/>
                </a:lnTo>
                <a:lnTo>
                  <a:pt x="783767" y="170776"/>
                </a:lnTo>
                <a:lnTo>
                  <a:pt x="790447" y="163745"/>
                </a:lnTo>
                <a:lnTo>
                  <a:pt x="822126" y="142147"/>
                </a:lnTo>
                <a:lnTo>
                  <a:pt x="834402" y="140195"/>
                </a:lnTo>
                <a:lnTo>
                  <a:pt x="931050" y="140195"/>
                </a:lnTo>
                <a:lnTo>
                  <a:pt x="929624" y="135916"/>
                </a:lnTo>
                <a:lnTo>
                  <a:pt x="926434" y="128889"/>
                </a:lnTo>
                <a:lnTo>
                  <a:pt x="922561" y="122352"/>
                </a:lnTo>
                <a:lnTo>
                  <a:pt x="920532" y="119659"/>
                </a:lnTo>
                <a:lnTo>
                  <a:pt x="783767" y="119659"/>
                </a:lnTo>
                <a:lnTo>
                  <a:pt x="783767" y="8102"/>
                </a:lnTo>
                <a:lnTo>
                  <a:pt x="763143" y="215"/>
                </a:lnTo>
                <a:lnTo>
                  <a:pt x="757974" y="0"/>
                </a:lnTo>
                <a:close/>
              </a:path>
              <a:path w="936625" h="315594">
                <a:moveTo>
                  <a:pt x="931050" y="140195"/>
                </a:moveTo>
                <a:lnTo>
                  <a:pt x="840854" y="140195"/>
                </a:lnTo>
                <a:lnTo>
                  <a:pt x="846493" y="141274"/>
                </a:lnTo>
                <a:lnTo>
                  <a:pt x="856170" y="145592"/>
                </a:lnTo>
                <a:lnTo>
                  <a:pt x="872578" y="179857"/>
                </a:lnTo>
                <a:lnTo>
                  <a:pt x="872578" y="304647"/>
                </a:lnTo>
                <a:lnTo>
                  <a:pt x="873086" y="305955"/>
                </a:lnTo>
                <a:lnTo>
                  <a:pt x="898372" y="312089"/>
                </a:lnTo>
                <a:lnTo>
                  <a:pt x="910755" y="312089"/>
                </a:lnTo>
                <a:lnTo>
                  <a:pt x="936459" y="304647"/>
                </a:lnTo>
                <a:lnTo>
                  <a:pt x="936429" y="179857"/>
                </a:lnTo>
                <a:lnTo>
                  <a:pt x="936188" y="170406"/>
                </a:lnTo>
                <a:lnTo>
                  <a:pt x="935375" y="160589"/>
                </a:lnTo>
                <a:lnTo>
                  <a:pt x="934022" y="151599"/>
                </a:lnTo>
                <a:lnTo>
                  <a:pt x="932129" y="143433"/>
                </a:lnTo>
                <a:lnTo>
                  <a:pt x="931050" y="140195"/>
                </a:lnTo>
                <a:close/>
              </a:path>
              <a:path w="936625" h="315594">
                <a:moveTo>
                  <a:pt x="853236" y="91300"/>
                </a:moveTo>
                <a:lnTo>
                  <a:pt x="808935" y="102305"/>
                </a:lnTo>
                <a:lnTo>
                  <a:pt x="783767" y="119659"/>
                </a:lnTo>
                <a:lnTo>
                  <a:pt x="920532" y="119659"/>
                </a:lnTo>
                <a:lnTo>
                  <a:pt x="883895" y="95072"/>
                </a:lnTo>
                <a:lnTo>
                  <a:pt x="853236" y="91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30212" y="624955"/>
            <a:ext cx="1170940" cy="299720"/>
          </a:xfrm>
          <a:custGeom>
            <a:avLst/>
            <a:gdLst/>
            <a:ahLst/>
            <a:cxnLst/>
            <a:rect l="l" t="t" r="r" b="b"/>
            <a:pathLst>
              <a:path w="1170940" h="299719">
                <a:moveTo>
                  <a:pt x="42965" y="3797"/>
                </a:moveTo>
                <a:lnTo>
                  <a:pt x="25820" y="3797"/>
                </a:lnTo>
                <a:lnTo>
                  <a:pt x="18530" y="3987"/>
                </a:lnTo>
                <a:lnTo>
                  <a:pt x="0" y="11163"/>
                </a:lnTo>
                <a:lnTo>
                  <a:pt x="1855" y="17233"/>
                </a:lnTo>
                <a:lnTo>
                  <a:pt x="3938" y="21513"/>
                </a:lnTo>
                <a:lnTo>
                  <a:pt x="7163" y="27012"/>
                </a:lnTo>
                <a:lnTo>
                  <a:pt x="97257" y="184403"/>
                </a:lnTo>
                <a:lnTo>
                  <a:pt x="97257" y="287464"/>
                </a:lnTo>
                <a:lnTo>
                  <a:pt x="97765" y="288810"/>
                </a:lnTo>
                <a:lnTo>
                  <a:pt x="124232" y="295351"/>
                </a:lnTo>
                <a:lnTo>
                  <a:pt x="137288" y="295351"/>
                </a:lnTo>
                <a:lnTo>
                  <a:pt x="164440" y="287464"/>
                </a:lnTo>
                <a:lnTo>
                  <a:pt x="164440" y="184403"/>
                </a:lnTo>
                <a:lnTo>
                  <a:pt x="195107" y="130822"/>
                </a:lnTo>
                <a:lnTo>
                  <a:pt x="132373" y="130822"/>
                </a:lnTo>
                <a:lnTo>
                  <a:pt x="129711" y="124643"/>
                </a:lnTo>
                <a:lnTo>
                  <a:pt x="127061" y="118602"/>
                </a:lnTo>
                <a:lnTo>
                  <a:pt x="124425" y="112699"/>
                </a:lnTo>
                <a:lnTo>
                  <a:pt x="118339" y="99352"/>
                </a:lnTo>
                <a:lnTo>
                  <a:pt x="114809" y="92125"/>
                </a:lnTo>
                <a:lnTo>
                  <a:pt x="111253" y="85280"/>
                </a:lnTo>
                <a:lnTo>
                  <a:pt x="74600" y="14287"/>
                </a:lnTo>
                <a:lnTo>
                  <a:pt x="49200" y="3949"/>
                </a:lnTo>
                <a:lnTo>
                  <a:pt x="42965" y="3797"/>
                </a:lnTo>
                <a:close/>
              </a:path>
              <a:path w="1170940" h="299719">
                <a:moveTo>
                  <a:pt x="235446" y="3797"/>
                </a:moveTo>
                <a:lnTo>
                  <a:pt x="218479" y="3797"/>
                </a:lnTo>
                <a:lnTo>
                  <a:pt x="212624" y="3949"/>
                </a:lnTo>
                <a:lnTo>
                  <a:pt x="188875" y="15189"/>
                </a:lnTo>
                <a:lnTo>
                  <a:pt x="152731" y="85724"/>
                </a:lnTo>
                <a:lnTo>
                  <a:pt x="135315" y="124836"/>
                </a:lnTo>
                <a:lnTo>
                  <a:pt x="132881" y="130822"/>
                </a:lnTo>
                <a:lnTo>
                  <a:pt x="195107" y="130822"/>
                </a:lnTo>
                <a:lnTo>
                  <a:pt x="257655" y="21513"/>
                </a:lnTo>
                <a:lnTo>
                  <a:pt x="259627" y="17424"/>
                </a:lnTo>
                <a:lnTo>
                  <a:pt x="261659" y="11163"/>
                </a:lnTo>
                <a:lnTo>
                  <a:pt x="261189" y="8826"/>
                </a:lnTo>
                <a:lnTo>
                  <a:pt x="257290" y="5702"/>
                </a:lnTo>
                <a:lnTo>
                  <a:pt x="253645" y="4737"/>
                </a:lnTo>
                <a:lnTo>
                  <a:pt x="242952" y="3987"/>
                </a:lnTo>
                <a:lnTo>
                  <a:pt x="235446" y="3797"/>
                </a:lnTo>
                <a:close/>
              </a:path>
              <a:path w="1170940" h="299719">
                <a:moveTo>
                  <a:pt x="446152" y="0"/>
                </a:moveTo>
                <a:lnTo>
                  <a:pt x="392723" y="5909"/>
                </a:lnTo>
                <a:lnTo>
                  <a:pt x="350044" y="23275"/>
                </a:lnTo>
                <a:lnTo>
                  <a:pt x="318117" y="50984"/>
                </a:lnTo>
                <a:lnTo>
                  <a:pt x="297269" y="88303"/>
                </a:lnTo>
                <a:lnTo>
                  <a:pt x="287720" y="134278"/>
                </a:lnTo>
                <a:lnTo>
                  <a:pt x="287084" y="151358"/>
                </a:lnTo>
                <a:lnTo>
                  <a:pt x="287673" y="169527"/>
                </a:lnTo>
                <a:lnTo>
                  <a:pt x="296634" y="217449"/>
                </a:lnTo>
                <a:lnTo>
                  <a:pt x="316314" y="253775"/>
                </a:lnTo>
                <a:lnTo>
                  <a:pt x="346731" y="279199"/>
                </a:lnTo>
                <a:lnTo>
                  <a:pt x="387902" y="294192"/>
                </a:lnTo>
                <a:lnTo>
                  <a:pt x="440043" y="299148"/>
                </a:lnTo>
                <a:lnTo>
                  <a:pt x="458931" y="298500"/>
                </a:lnTo>
                <a:lnTo>
                  <a:pt x="508623" y="288772"/>
                </a:lnTo>
                <a:lnTo>
                  <a:pt x="547730" y="267927"/>
                </a:lnTo>
                <a:lnTo>
                  <a:pt x="565556" y="250710"/>
                </a:lnTo>
                <a:lnTo>
                  <a:pt x="442075" y="250710"/>
                </a:lnTo>
                <a:lnTo>
                  <a:pt x="430257" y="250270"/>
                </a:lnTo>
                <a:lnTo>
                  <a:pt x="393373" y="239762"/>
                </a:lnTo>
                <a:lnTo>
                  <a:pt x="366870" y="208486"/>
                </a:lnTo>
                <a:lnTo>
                  <a:pt x="358347" y="170924"/>
                </a:lnTo>
                <a:lnTo>
                  <a:pt x="357386" y="146227"/>
                </a:lnTo>
                <a:lnTo>
                  <a:pt x="357607" y="138226"/>
                </a:lnTo>
                <a:lnTo>
                  <a:pt x="367219" y="92906"/>
                </a:lnTo>
                <a:lnTo>
                  <a:pt x="394757" y="60792"/>
                </a:lnTo>
                <a:lnTo>
                  <a:pt x="432018" y="48731"/>
                </a:lnTo>
                <a:lnTo>
                  <a:pt x="443853" y="48221"/>
                </a:lnTo>
                <a:lnTo>
                  <a:pt x="571289" y="48221"/>
                </a:lnTo>
                <a:lnTo>
                  <a:pt x="569053" y="45135"/>
                </a:lnTo>
                <a:lnTo>
                  <a:pt x="538465" y="19761"/>
                </a:lnTo>
                <a:lnTo>
                  <a:pt x="497326" y="4902"/>
                </a:lnTo>
                <a:lnTo>
                  <a:pt x="464303" y="545"/>
                </a:lnTo>
                <a:lnTo>
                  <a:pt x="446152" y="0"/>
                </a:lnTo>
                <a:close/>
              </a:path>
              <a:path w="1170940" h="299719">
                <a:moveTo>
                  <a:pt x="571289" y="48221"/>
                </a:moveTo>
                <a:lnTo>
                  <a:pt x="443853" y="48221"/>
                </a:lnTo>
                <a:lnTo>
                  <a:pt x="455564" y="48676"/>
                </a:lnTo>
                <a:lnTo>
                  <a:pt x="466254" y="50039"/>
                </a:lnTo>
                <a:lnTo>
                  <a:pt x="505357" y="69757"/>
                </a:lnTo>
                <a:lnTo>
                  <a:pt x="524536" y="107937"/>
                </a:lnTo>
                <a:lnTo>
                  <a:pt x="528528" y="146227"/>
                </a:lnTo>
                <a:lnTo>
                  <a:pt x="528549" y="151358"/>
                </a:lnTo>
                <a:lnTo>
                  <a:pt x="528338" y="159586"/>
                </a:lnTo>
                <a:lnTo>
                  <a:pt x="521932" y="197456"/>
                </a:lnTo>
                <a:lnTo>
                  <a:pt x="498255" y="233183"/>
                </a:lnTo>
                <a:lnTo>
                  <a:pt x="453910" y="250208"/>
                </a:lnTo>
                <a:lnTo>
                  <a:pt x="442075" y="250710"/>
                </a:lnTo>
                <a:lnTo>
                  <a:pt x="565556" y="250710"/>
                </a:lnTo>
                <a:lnTo>
                  <a:pt x="588658" y="210527"/>
                </a:lnTo>
                <a:lnTo>
                  <a:pt x="598208" y="163725"/>
                </a:lnTo>
                <a:lnTo>
                  <a:pt x="598844" y="146227"/>
                </a:lnTo>
                <a:lnTo>
                  <a:pt x="598251" y="128681"/>
                </a:lnTo>
                <a:lnTo>
                  <a:pt x="589052" y="81152"/>
                </a:lnTo>
                <a:lnTo>
                  <a:pt x="576895" y="55957"/>
                </a:lnTo>
                <a:lnTo>
                  <a:pt x="571289" y="48221"/>
                </a:lnTo>
                <a:close/>
              </a:path>
              <a:path w="1170940" h="299719">
                <a:moveTo>
                  <a:pt x="694868" y="3797"/>
                </a:moveTo>
                <a:lnTo>
                  <a:pt x="681800" y="3797"/>
                </a:lnTo>
                <a:lnTo>
                  <a:pt x="676415" y="4025"/>
                </a:lnTo>
                <a:lnTo>
                  <a:pt x="654660" y="11683"/>
                </a:lnTo>
                <a:lnTo>
                  <a:pt x="654660" y="282028"/>
                </a:lnTo>
                <a:lnTo>
                  <a:pt x="656565" y="286765"/>
                </a:lnTo>
                <a:lnTo>
                  <a:pt x="664198" y="292569"/>
                </a:lnTo>
                <a:lnTo>
                  <a:pt x="668910" y="294017"/>
                </a:lnTo>
                <a:lnTo>
                  <a:pt x="827113" y="294017"/>
                </a:lnTo>
                <a:lnTo>
                  <a:pt x="835597" y="273926"/>
                </a:lnTo>
                <a:lnTo>
                  <a:pt x="835597" y="264998"/>
                </a:lnTo>
                <a:lnTo>
                  <a:pt x="721843" y="245567"/>
                </a:lnTo>
                <a:lnTo>
                  <a:pt x="721843" y="11683"/>
                </a:lnTo>
                <a:lnTo>
                  <a:pt x="700291" y="4025"/>
                </a:lnTo>
                <a:lnTo>
                  <a:pt x="694868" y="3797"/>
                </a:lnTo>
                <a:close/>
              </a:path>
              <a:path w="1170940" h="299719">
                <a:moveTo>
                  <a:pt x="1017652" y="0"/>
                </a:moveTo>
                <a:lnTo>
                  <a:pt x="964223" y="5909"/>
                </a:lnTo>
                <a:lnTo>
                  <a:pt x="921544" y="23275"/>
                </a:lnTo>
                <a:lnTo>
                  <a:pt x="889617" y="50984"/>
                </a:lnTo>
                <a:lnTo>
                  <a:pt x="868769" y="88303"/>
                </a:lnTo>
                <a:lnTo>
                  <a:pt x="859220" y="134278"/>
                </a:lnTo>
                <a:lnTo>
                  <a:pt x="858584" y="151358"/>
                </a:lnTo>
                <a:lnTo>
                  <a:pt x="859173" y="169527"/>
                </a:lnTo>
                <a:lnTo>
                  <a:pt x="868134" y="217449"/>
                </a:lnTo>
                <a:lnTo>
                  <a:pt x="887814" y="253775"/>
                </a:lnTo>
                <a:lnTo>
                  <a:pt x="918231" y="279199"/>
                </a:lnTo>
                <a:lnTo>
                  <a:pt x="959402" y="294192"/>
                </a:lnTo>
                <a:lnTo>
                  <a:pt x="1011543" y="299148"/>
                </a:lnTo>
                <a:lnTo>
                  <a:pt x="1030431" y="298500"/>
                </a:lnTo>
                <a:lnTo>
                  <a:pt x="1080123" y="288772"/>
                </a:lnTo>
                <a:lnTo>
                  <a:pt x="1119230" y="267927"/>
                </a:lnTo>
                <a:lnTo>
                  <a:pt x="1137056" y="250710"/>
                </a:lnTo>
                <a:lnTo>
                  <a:pt x="1013575" y="250710"/>
                </a:lnTo>
                <a:lnTo>
                  <a:pt x="1001757" y="250270"/>
                </a:lnTo>
                <a:lnTo>
                  <a:pt x="964873" y="239762"/>
                </a:lnTo>
                <a:lnTo>
                  <a:pt x="938370" y="208486"/>
                </a:lnTo>
                <a:lnTo>
                  <a:pt x="929847" y="170924"/>
                </a:lnTo>
                <a:lnTo>
                  <a:pt x="928886" y="146227"/>
                </a:lnTo>
                <a:lnTo>
                  <a:pt x="929107" y="138226"/>
                </a:lnTo>
                <a:lnTo>
                  <a:pt x="938719" y="92906"/>
                </a:lnTo>
                <a:lnTo>
                  <a:pt x="966257" y="60792"/>
                </a:lnTo>
                <a:lnTo>
                  <a:pt x="1003518" y="48731"/>
                </a:lnTo>
                <a:lnTo>
                  <a:pt x="1015353" y="48221"/>
                </a:lnTo>
                <a:lnTo>
                  <a:pt x="1142789" y="48221"/>
                </a:lnTo>
                <a:lnTo>
                  <a:pt x="1140553" y="45135"/>
                </a:lnTo>
                <a:lnTo>
                  <a:pt x="1109965" y="19761"/>
                </a:lnTo>
                <a:lnTo>
                  <a:pt x="1068826" y="4902"/>
                </a:lnTo>
                <a:lnTo>
                  <a:pt x="1035803" y="545"/>
                </a:lnTo>
                <a:lnTo>
                  <a:pt x="1017652" y="0"/>
                </a:lnTo>
                <a:close/>
              </a:path>
              <a:path w="1170940" h="299719">
                <a:moveTo>
                  <a:pt x="1142789" y="48221"/>
                </a:moveTo>
                <a:lnTo>
                  <a:pt x="1015353" y="48221"/>
                </a:lnTo>
                <a:lnTo>
                  <a:pt x="1027062" y="48676"/>
                </a:lnTo>
                <a:lnTo>
                  <a:pt x="1037751" y="50039"/>
                </a:lnTo>
                <a:lnTo>
                  <a:pt x="1076854" y="69757"/>
                </a:lnTo>
                <a:lnTo>
                  <a:pt x="1096036" y="107937"/>
                </a:lnTo>
                <a:lnTo>
                  <a:pt x="1100028" y="146227"/>
                </a:lnTo>
                <a:lnTo>
                  <a:pt x="1100049" y="151358"/>
                </a:lnTo>
                <a:lnTo>
                  <a:pt x="1099838" y="159586"/>
                </a:lnTo>
                <a:lnTo>
                  <a:pt x="1093432" y="197456"/>
                </a:lnTo>
                <a:lnTo>
                  <a:pt x="1069755" y="233183"/>
                </a:lnTo>
                <a:lnTo>
                  <a:pt x="1025410" y="250208"/>
                </a:lnTo>
                <a:lnTo>
                  <a:pt x="1013575" y="250710"/>
                </a:lnTo>
                <a:lnTo>
                  <a:pt x="1137056" y="250710"/>
                </a:lnTo>
                <a:lnTo>
                  <a:pt x="1160171" y="210527"/>
                </a:lnTo>
                <a:lnTo>
                  <a:pt x="1169708" y="163725"/>
                </a:lnTo>
                <a:lnTo>
                  <a:pt x="1170344" y="146227"/>
                </a:lnTo>
                <a:lnTo>
                  <a:pt x="1169751" y="128681"/>
                </a:lnTo>
                <a:lnTo>
                  <a:pt x="1160552" y="81152"/>
                </a:lnTo>
                <a:lnTo>
                  <a:pt x="1148395" y="55957"/>
                </a:lnTo>
                <a:lnTo>
                  <a:pt x="1142789" y="48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65071" y="628756"/>
            <a:ext cx="544195" cy="295910"/>
          </a:xfrm>
          <a:custGeom>
            <a:avLst/>
            <a:gdLst/>
            <a:ahLst/>
            <a:cxnLst/>
            <a:rect l="l" t="t" r="r" b="b"/>
            <a:pathLst>
              <a:path w="544195" h="295909">
                <a:moveTo>
                  <a:pt x="42872" y="0"/>
                </a:moveTo>
                <a:lnTo>
                  <a:pt x="25905" y="0"/>
                </a:lnTo>
                <a:lnTo>
                  <a:pt x="18780" y="190"/>
                </a:lnTo>
                <a:lnTo>
                  <a:pt x="0" y="8039"/>
                </a:lnTo>
                <a:lnTo>
                  <a:pt x="759" y="13614"/>
                </a:lnTo>
                <a:lnTo>
                  <a:pt x="1991" y="17856"/>
                </a:lnTo>
                <a:lnTo>
                  <a:pt x="4023" y="23215"/>
                </a:lnTo>
                <a:lnTo>
                  <a:pt x="102003" y="279273"/>
                </a:lnTo>
                <a:lnTo>
                  <a:pt x="102676" y="281216"/>
                </a:lnTo>
                <a:lnTo>
                  <a:pt x="144078" y="291553"/>
                </a:lnTo>
                <a:lnTo>
                  <a:pt x="159344" y="291553"/>
                </a:lnTo>
                <a:lnTo>
                  <a:pt x="193875" y="279946"/>
                </a:lnTo>
                <a:lnTo>
                  <a:pt x="211589" y="233730"/>
                </a:lnTo>
                <a:lnTo>
                  <a:pt x="151381" y="233730"/>
                </a:lnTo>
                <a:lnTo>
                  <a:pt x="71206" y="10934"/>
                </a:lnTo>
                <a:lnTo>
                  <a:pt x="70355" y="8712"/>
                </a:lnTo>
                <a:lnTo>
                  <a:pt x="48981" y="152"/>
                </a:lnTo>
                <a:lnTo>
                  <a:pt x="42872" y="0"/>
                </a:lnTo>
                <a:close/>
              </a:path>
              <a:path w="544195" h="295909">
                <a:moveTo>
                  <a:pt x="275231" y="0"/>
                </a:moveTo>
                <a:lnTo>
                  <a:pt x="259445" y="0"/>
                </a:lnTo>
                <a:lnTo>
                  <a:pt x="253171" y="152"/>
                </a:lnTo>
                <a:lnTo>
                  <a:pt x="230273" y="12052"/>
                </a:lnTo>
                <a:lnTo>
                  <a:pt x="151635" y="233730"/>
                </a:lnTo>
                <a:lnTo>
                  <a:pt x="211589" y="233730"/>
                </a:lnTo>
                <a:lnTo>
                  <a:pt x="292109" y="23660"/>
                </a:lnTo>
                <a:lnTo>
                  <a:pt x="294141" y="18453"/>
                </a:lnTo>
                <a:lnTo>
                  <a:pt x="295462" y="14287"/>
                </a:lnTo>
                <a:lnTo>
                  <a:pt x="296643" y="8039"/>
                </a:lnTo>
                <a:lnTo>
                  <a:pt x="296135" y="5613"/>
                </a:lnTo>
                <a:lnTo>
                  <a:pt x="292922" y="2197"/>
                </a:lnTo>
                <a:lnTo>
                  <a:pt x="289950" y="1117"/>
                </a:lnTo>
                <a:lnTo>
                  <a:pt x="281289" y="228"/>
                </a:lnTo>
                <a:lnTo>
                  <a:pt x="275231" y="0"/>
                </a:lnTo>
                <a:close/>
              </a:path>
              <a:path w="544195" h="295909">
                <a:moveTo>
                  <a:pt x="337995" y="231952"/>
                </a:moveTo>
                <a:lnTo>
                  <a:pt x="334934" y="231952"/>
                </a:lnTo>
                <a:lnTo>
                  <a:pt x="333753" y="232321"/>
                </a:lnTo>
                <a:lnTo>
                  <a:pt x="327987" y="261708"/>
                </a:lnTo>
                <a:lnTo>
                  <a:pt x="328317" y="267373"/>
                </a:lnTo>
                <a:lnTo>
                  <a:pt x="368284" y="291147"/>
                </a:lnTo>
                <a:lnTo>
                  <a:pt x="407141" y="295246"/>
                </a:lnTo>
                <a:lnTo>
                  <a:pt x="414677" y="295351"/>
                </a:lnTo>
                <a:lnTo>
                  <a:pt x="428860" y="294932"/>
                </a:lnTo>
                <a:lnTo>
                  <a:pt x="467484" y="288658"/>
                </a:lnTo>
                <a:lnTo>
                  <a:pt x="508213" y="269341"/>
                </a:lnTo>
                <a:lnTo>
                  <a:pt x="528323" y="248462"/>
                </a:lnTo>
                <a:lnTo>
                  <a:pt x="407806" y="248462"/>
                </a:lnTo>
                <a:lnTo>
                  <a:pt x="399474" y="248296"/>
                </a:lnTo>
                <a:lnTo>
                  <a:pt x="352117" y="238125"/>
                </a:lnTo>
                <a:lnTo>
                  <a:pt x="340585" y="232803"/>
                </a:lnTo>
                <a:lnTo>
                  <a:pt x="337995" y="231952"/>
                </a:lnTo>
                <a:close/>
              </a:path>
              <a:path w="544195" h="295909">
                <a:moveTo>
                  <a:pt x="534201" y="156044"/>
                </a:moveTo>
                <a:lnTo>
                  <a:pt x="404250" y="156044"/>
                </a:lnTo>
                <a:lnTo>
                  <a:pt x="413187" y="156226"/>
                </a:lnTo>
                <a:lnTo>
                  <a:pt x="421426" y="156770"/>
                </a:lnTo>
                <a:lnTo>
                  <a:pt x="462353" y="171526"/>
                </a:lnTo>
                <a:lnTo>
                  <a:pt x="472703" y="193776"/>
                </a:lnTo>
                <a:lnTo>
                  <a:pt x="472703" y="209257"/>
                </a:lnTo>
                <a:lnTo>
                  <a:pt x="449551" y="241134"/>
                </a:lnTo>
                <a:lnTo>
                  <a:pt x="407806" y="248462"/>
                </a:lnTo>
                <a:lnTo>
                  <a:pt x="528323" y="248462"/>
                </a:lnTo>
                <a:lnTo>
                  <a:pt x="543128" y="207859"/>
                </a:lnTo>
                <a:lnTo>
                  <a:pt x="543709" y="196456"/>
                </a:lnTo>
                <a:lnTo>
                  <a:pt x="543249" y="186388"/>
                </a:lnTo>
                <a:lnTo>
                  <a:pt x="541868" y="176949"/>
                </a:lnTo>
                <a:lnTo>
                  <a:pt x="539562" y="168138"/>
                </a:lnTo>
                <a:lnTo>
                  <a:pt x="536330" y="159956"/>
                </a:lnTo>
                <a:lnTo>
                  <a:pt x="534201" y="156044"/>
                </a:lnTo>
                <a:close/>
              </a:path>
              <a:path w="544195" h="295909">
                <a:moveTo>
                  <a:pt x="514956" y="1346"/>
                </a:moveTo>
                <a:lnTo>
                  <a:pt x="351647" y="1346"/>
                </a:lnTo>
                <a:lnTo>
                  <a:pt x="347456" y="2641"/>
                </a:lnTo>
                <a:lnTo>
                  <a:pt x="342198" y="7848"/>
                </a:lnTo>
                <a:lnTo>
                  <a:pt x="340877" y="12128"/>
                </a:lnTo>
                <a:lnTo>
                  <a:pt x="340877" y="149352"/>
                </a:lnTo>
                <a:lnTo>
                  <a:pt x="341944" y="153327"/>
                </a:lnTo>
                <a:lnTo>
                  <a:pt x="346186" y="157645"/>
                </a:lnTo>
                <a:lnTo>
                  <a:pt x="349704" y="158724"/>
                </a:lnTo>
                <a:lnTo>
                  <a:pt x="361744" y="158724"/>
                </a:lnTo>
                <a:lnTo>
                  <a:pt x="369338" y="158280"/>
                </a:lnTo>
                <a:lnTo>
                  <a:pt x="377403" y="157391"/>
                </a:lnTo>
                <a:lnTo>
                  <a:pt x="383610" y="156800"/>
                </a:lnTo>
                <a:lnTo>
                  <a:pt x="390155" y="156379"/>
                </a:lnTo>
                <a:lnTo>
                  <a:pt x="397035" y="156128"/>
                </a:lnTo>
                <a:lnTo>
                  <a:pt x="404250" y="156044"/>
                </a:lnTo>
                <a:lnTo>
                  <a:pt x="534201" y="156044"/>
                </a:lnTo>
                <a:lnTo>
                  <a:pt x="532221" y="152408"/>
                </a:lnTo>
                <a:lnTo>
                  <a:pt x="499045" y="124291"/>
                </a:lnTo>
                <a:lnTo>
                  <a:pt x="457725" y="113434"/>
                </a:lnTo>
                <a:lnTo>
                  <a:pt x="457442" y="113411"/>
                </a:lnTo>
                <a:lnTo>
                  <a:pt x="396364" y="113411"/>
                </a:lnTo>
                <a:lnTo>
                  <a:pt x="396364" y="51574"/>
                </a:lnTo>
                <a:lnTo>
                  <a:pt x="516823" y="51574"/>
                </a:lnTo>
                <a:lnTo>
                  <a:pt x="519414" y="49555"/>
                </a:lnTo>
                <a:lnTo>
                  <a:pt x="522970" y="41529"/>
                </a:lnTo>
                <a:lnTo>
                  <a:pt x="523859" y="35052"/>
                </a:lnTo>
                <a:lnTo>
                  <a:pt x="523859" y="21653"/>
                </a:lnTo>
                <a:lnTo>
                  <a:pt x="516391" y="1790"/>
                </a:lnTo>
                <a:lnTo>
                  <a:pt x="514956" y="1346"/>
                </a:lnTo>
                <a:close/>
              </a:path>
              <a:path w="544195" h="295909">
                <a:moveTo>
                  <a:pt x="432495" y="112064"/>
                </a:moveTo>
                <a:lnTo>
                  <a:pt x="426044" y="112064"/>
                </a:lnTo>
                <a:lnTo>
                  <a:pt x="419897" y="112141"/>
                </a:lnTo>
                <a:lnTo>
                  <a:pt x="408187" y="112445"/>
                </a:lnTo>
                <a:lnTo>
                  <a:pt x="402295" y="112814"/>
                </a:lnTo>
                <a:lnTo>
                  <a:pt x="396364" y="113411"/>
                </a:lnTo>
                <a:lnTo>
                  <a:pt x="457442" y="113411"/>
                </a:lnTo>
                <a:lnTo>
                  <a:pt x="445485" y="112407"/>
                </a:lnTo>
                <a:lnTo>
                  <a:pt x="432495" y="1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4959" y="1434415"/>
            <a:ext cx="2417140" cy="241703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086009" y="4070940"/>
            <a:ext cx="539115" cy="185420"/>
          </a:xfrm>
          <a:custGeom>
            <a:avLst/>
            <a:gdLst/>
            <a:ahLst/>
            <a:cxnLst/>
            <a:rect l="l" t="t" r="r" b="b"/>
            <a:pathLst>
              <a:path w="539114" h="185420">
                <a:moveTo>
                  <a:pt x="52171" y="0"/>
                </a:moveTo>
                <a:lnTo>
                  <a:pt x="7124" y="0"/>
                </a:lnTo>
                <a:lnTo>
                  <a:pt x="4775" y="736"/>
                </a:lnTo>
                <a:lnTo>
                  <a:pt x="952" y="3632"/>
                </a:lnTo>
                <a:lnTo>
                  <a:pt x="0" y="5994"/>
                </a:lnTo>
                <a:lnTo>
                  <a:pt x="0" y="138455"/>
                </a:lnTo>
                <a:lnTo>
                  <a:pt x="952" y="140817"/>
                </a:lnTo>
                <a:lnTo>
                  <a:pt x="4775" y="143713"/>
                </a:lnTo>
                <a:lnTo>
                  <a:pt x="7124" y="144449"/>
                </a:lnTo>
                <a:lnTo>
                  <a:pt x="49250" y="144449"/>
                </a:lnTo>
                <a:lnTo>
                  <a:pt x="94594" y="137867"/>
                </a:lnTo>
                <a:lnTo>
                  <a:pt x="120045" y="121221"/>
                </a:lnTo>
                <a:lnTo>
                  <a:pt x="33337" y="121221"/>
                </a:lnTo>
                <a:lnTo>
                  <a:pt x="33337" y="22999"/>
                </a:lnTo>
                <a:lnTo>
                  <a:pt x="120600" y="22999"/>
                </a:lnTo>
                <a:lnTo>
                  <a:pt x="120288" y="22620"/>
                </a:lnTo>
                <a:lnTo>
                  <a:pt x="81437" y="2544"/>
                </a:lnTo>
                <a:lnTo>
                  <a:pt x="62763" y="283"/>
                </a:lnTo>
                <a:lnTo>
                  <a:pt x="52171" y="0"/>
                </a:lnTo>
                <a:close/>
              </a:path>
              <a:path w="539114" h="185420">
                <a:moveTo>
                  <a:pt x="120600" y="22999"/>
                </a:moveTo>
                <a:lnTo>
                  <a:pt x="60528" y="22999"/>
                </a:lnTo>
                <a:lnTo>
                  <a:pt x="68821" y="24206"/>
                </a:lnTo>
                <a:lnTo>
                  <a:pt x="81457" y="29044"/>
                </a:lnTo>
                <a:lnTo>
                  <a:pt x="102184" y="64262"/>
                </a:lnTo>
                <a:lnTo>
                  <a:pt x="102149" y="79679"/>
                </a:lnTo>
                <a:lnTo>
                  <a:pt x="80213" y="116014"/>
                </a:lnTo>
                <a:lnTo>
                  <a:pt x="59931" y="121221"/>
                </a:lnTo>
                <a:lnTo>
                  <a:pt x="120045" y="121221"/>
                </a:lnTo>
                <a:lnTo>
                  <a:pt x="136422" y="79679"/>
                </a:lnTo>
                <a:lnTo>
                  <a:pt x="136791" y="70104"/>
                </a:lnTo>
                <a:lnTo>
                  <a:pt x="136448" y="61769"/>
                </a:lnTo>
                <a:lnTo>
                  <a:pt x="124593" y="27843"/>
                </a:lnTo>
                <a:lnTo>
                  <a:pt x="120600" y="22999"/>
                </a:lnTo>
                <a:close/>
              </a:path>
              <a:path w="539114" h="185420">
                <a:moveTo>
                  <a:pt x="223469" y="34721"/>
                </a:moveTo>
                <a:lnTo>
                  <a:pt x="204977" y="34721"/>
                </a:lnTo>
                <a:lnTo>
                  <a:pt x="196888" y="36017"/>
                </a:lnTo>
                <a:lnTo>
                  <a:pt x="162636" y="60934"/>
                </a:lnTo>
                <a:lnTo>
                  <a:pt x="156070" y="83121"/>
                </a:lnTo>
                <a:lnTo>
                  <a:pt x="156070" y="101282"/>
                </a:lnTo>
                <a:lnTo>
                  <a:pt x="176301" y="138049"/>
                </a:lnTo>
                <a:lnTo>
                  <a:pt x="216763" y="147015"/>
                </a:lnTo>
                <a:lnTo>
                  <a:pt x="222364" y="147015"/>
                </a:lnTo>
                <a:lnTo>
                  <a:pt x="260134" y="138569"/>
                </a:lnTo>
                <a:lnTo>
                  <a:pt x="262167" y="125806"/>
                </a:lnTo>
                <a:lnTo>
                  <a:pt x="214172" y="125806"/>
                </a:lnTo>
                <a:lnTo>
                  <a:pt x="209448" y="125171"/>
                </a:lnTo>
                <a:lnTo>
                  <a:pt x="188645" y="102247"/>
                </a:lnTo>
                <a:lnTo>
                  <a:pt x="188645" y="98005"/>
                </a:lnTo>
                <a:lnTo>
                  <a:pt x="260794" y="98005"/>
                </a:lnTo>
                <a:lnTo>
                  <a:pt x="263182" y="97193"/>
                </a:lnTo>
                <a:lnTo>
                  <a:pt x="266661" y="93916"/>
                </a:lnTo>
                <a:lnTo>
                  <a:pt x="267538" y="91389"/>
                </a:lnTo>
                <a:lnTo>
                  <a:pt x="267538" y="79921"/>
                </a:lnTo>
                <a:lnTo>
                  <a:pt x="188645" y="79921"/>
                </a:lnTo>
                <a:lnTo>
                  <a:pt x="188810" y="76428"/>
                </a:lnTo>
                <a:lnTo>
                  <a:pt x="209130" y="54584"/>
                </a:lnTo>
                <a:lnTo>
                  <a:pt x="260263" y="54584"/>
                </a:lnTo>
                <a:lnTo>
                  <a:pt x="259270" y="52971"/>
                </a:lnTo>
                <a:lnTo>
                  <a:pt x="250609" y="44259"/>
                </a:lnTo>
                <a:lnTo>
                  <a:pt x="245071" y="40855"/>
                </a:lnTo>
                <a:lnTo>
                  <a:pt x="231584" y="35953"/>
                </a:lnTo>
                <a:lnTo>
                  <a:pt x="223469" y="34721"/>
                </a:lnTo>
                <a:close/>
              </a:path>
              <a:path w="539114" h="185420">
                <a:moveTo>
                  <a:pt x="258876" y="118999"/>
                </a:moveTo>
                <a:lnTo>
                  <a:pt x="256844" y="118999"/>
                </a:lnTo>
                <a:lnTo>
                  <a:pt x="255193" y="119341"/>
                </a:lnTo>
                <a:lnTo>
                  <a:pt x="250990" y="120802"/>
                </a:lnTo>
                <a:lnTo>
                  <a:pt x="248551" y="121539"/>
                </a:lnTo>
                <a:lnTo>
                  <a:pt x="242366" y="123253"/>
                </a:lnTo>
                <a:lnTo>
                  <a:pt x="238696" y="124040"/>
                </a:lnTo>
                <a:lnTo>
                  <a:pt x="230212" y="125450"/>
                </a:lnTo>
                <a:lnTo>
                  <a:pt x="225285" y="125806"/>
                </a:lnTo>
                <a:lnTo>
                  <a:pt x="262167" y="125806"/>
                </a:lnTo>
                <a:lnTo>
                  <a:pt x="259524" y="119126"/>
                </a:lnTo>
                <a:lnTo>
                  <a:pt x="258876" y="118999"/>
                </a:lnTo>
                <a:close/>
              </a:path>
              <a:path w="539114" h="185420">
                <a:moveTo>
                  <a:pt x="260263" y="54584"/>
                </a:moveTo>
                <a:lnTo>
                  <a:pt x="221259" y="54584"/>
                </a:lnTo>
                <a:lnTo>
                  <a:pt x="227215" y="56845"/>
                </a:lnTo>
                <a:lnTo>
                  <a:pt x="234937" y="65849"/>
                </a:lnTo>
                <a:lnTo>
                  <a:pt x="236740" y="72034"/>
                </a:lnTo>
                <a:lnTo>
                  <a:pt x="236486" y="79921"/>
                </a:lnTo>
                <a:lnTo>
                  <a:pt x="267538" y="79921"/>
                </a:lnTo>
                <a:lnTo>
                  <a:pt x="267526" y="76428"/>
                </a:lnTo>
                <a:lnTo>
                  <a:pt x="266522" y="70027"/>
                </a:lnTo>
                <a:lnTo>
                  <a:pt x="262445" y="58127"/>
                </a:lnTo>
                <a:lnTo>
                  <a:pt x="260263" y="54584"/>
                </a:lnTo>
                <a:close/>
              </a:path>
              <a:path w="539114" h="185420">
                <a:moveTo>
                  <a:pt x="354533" y="34721"/>
                </a:moveTo>
                <a:lnTo>
                  <a:pt x="336041" y="34721"/>
                </a:lnTo>
                <a:lnTo>
                  <a:pt x="327952" y="36017"/>
                </a:lnTo>
                <a:lnTo>
                  <a:pt x="293700" y="60934"/>
                </a:lnTo>
                <a:lnTo>
                  <a:pt x="287134" y="83121"/>
                </a:lnTo>
                <a:lnTo>
                  <a:pt x="287134" y="101282"/>
                </a:lnTo>
                <a:lnTo>
                  <a:pt x="307365" y="138049"/>
                </a:lnTo>
                <a:lnTo>
                  <a:pt x="347827" y="147015"/>
                </a:lnTo>
                <a:lnTo>
                  <a:pt x="353428" y="147015"/>
                </a:lnTo>
                <a:lnTo>
                  <a:pt x="391198" y="138569"/>
                </a:lnTo>
                <a:lnTo>
                  <a:pt x="393231" y="125806"/>
                </a:lnTo>
                <a:lnTo>
                  <a:pt x="345236" y="125806"/>
                </a:lnTo>
                <a:lnTo>
                  <a:pt x="340512" y="125171"/>
                </a:lnTo>
                <a:lnTo>
                  <a:pt x="319709" y="102247"/>
                </a:lnTo>
                <a:lnTo>
                  <a:pt x="319709" y="98005"/>
                </a:lnTo>
                <a:lnTo>
                  <a:pt x="391858" y="98005"/>
                </a:lnTo>
                <a:lnTo>
                  <a:pt x="394246" y="97193"/>
                </a:lnTo>
                <a:lnTo>
                  <a:pt x="397725" y="93916"/>
                </a:lnTo>
                <a:lnTo>
                  <a:pt x="398602" y="91389"/>
                </a:lnTo>
                <a:lnTo>
                  <a:pt x="398602" y="79921"/>
                </a:lnTo>
                <a:lnTo>
                  <a:pt x="319709" y="79921"/>
                </a:lnTo>
                <a:lnTo>
                  <a:pt x="319874" y="76428"/>
                </a:lnTo>
                <a:lnTo>
                  <a:pt x="340194" y="54584"/>
                </a:lnTo>
                <a:lnTo>
                  <a:pt x="391327" y="54584"/>
                </a:lnTo>
                <a:lnTo>
                  <a:pt x="390334" y="52971"/>
                </a:lnTo>
                <a:lnTo>
                  <a:pt x="381673" y="44259"/>
                </a:lnTo>
                <a:lnTo>
                  <a:pt x="376135" y="40855"/>
                </a:lnTo>
                <a:lnTo>
                  <a:pt x="362648" y="35953"/>
                </a:lnTo>
                <a:lnTo>
                  <a:pt x="354533" y="34721"/>
                </a:lnTo>
                <a:close/>
              </a:path>
              <a:path w="539114" h="185420">
                <a:moveTo>
                  <a:pt x="389940" y="118999"/>
                </a:moveTo>
                <a:lnTo>
                  <a:pt x="387908" y="118999"/>
                </a:lnTo>
                <a:lnTo>
                  <a:pt x="386257" y="119341"/>
                </a:lnTo>
                <a:lnTo>
                  <a:pt x="382054" y="120802"/>
                </a:lnTo>
                <a:lnTo>
                  <a:pt x="379615" y="121539"/>
                </a:lnTo>
                <a:lnTo>
                  <a:pt x="373430" y="123253"/>
                </a:lnTo>
                <a:lnTo>
                  <a:pt x="369760" y="124040"/>
                </a:lnTo>
                <a:lnTo>
                  <a:pt x="361276" y="125450"/>
                </a:lnTo>
                <a:lnTo>
                  <a:pt x="356349" y="125806"/>
                </a:lnTo>
                <a:lnTo>
                  <a:pt x="393231" y="125806"/>
                </a:lnTo>
                <a:lnTo>
                  <a:pt x="390588" y="119126"/>
                </a:lnTo>
                <a:lnTo>
                  <a:pt x="389940" y="118999"/>
                </a:lnTo>
                <a:close/>
              </a:path>
              <a:path w="539114" h="185420">
                <a:moveTo>
                  <a:pt x="391327" y="54584"/>
                </a:moveTo>
                <a:lnTo>
                  <a:pt x="352323" y="54584"/>
                </a:lnTo>
                <a:lnTo>
                  <a:pt x="358279" y="56845"/>
                </a:lnTo>
                <a:lnTo>
                  <a:pt x="366001" y="65849"/>
                </a:lnTo>
                <a:lnTo>
                  <a:pt x="367804" y="72034"/>
                </a:lnTo>
                <a:lnTo>
                  <a:pt x="367550" y="79921"/>
                </a:lnTo>
                <a:lnTo>
                  <a:pt x="398602" y="79921"/>
                </a:lnTo>
                <a:lnTo>
                  <a:pt x="398590" y="76428"/>
                </a:lnTo>
                <a:lnTo>
                  <a:pt x="397586" y="70027"/>
                </a:lnTo>
                <a:lnTo>
                  <a:pt x="393509" y="58127"/>
                </a:lnTo>
                <a:lnTo>
                  <a:pt x="391327" y="54584"/>
                </a:lnTo>
                <a:close/>
              </a:path>
              <a:path w="539114" h="185420">
                <a:moveTo>
                  <a:pt x="440969" y="36614"/>
                </a:moveTo>
                <a:lnTo>
                  <a:pt x="435800" y="36614"/>
                </a:lnTo>
                <a:lnTo>
                  <a:pt x="433616" y="36715"/>
                </a:lnTo>
                <a:lnTo>
                  <a:pt x="424814" y="40335"/>
                </a:lnTo>
                <a:lnTo>
                  <a:pt x="424814" y="180911"/>
                </a:lnTo>
                <a:lnTo>
                  <a:pt x="437705" y="184962"/>
                </a:lnTo>
                <a:lnTo>
                  <a:pt x="443979" y="184962"/>
                </a:lnTo>
                <a:lnTo>
                  <a:pt x="456882" y="180911"/>
                </a:lnTo>
                <a:lnTo>
                  <a:pt x="456882" y="133286"/>
                </a:lnTo>
                <a:lnTo>
                  <a:pt x="524865" y="133286"/>
                </a:lnTo>
                <a:lnTo>
                  <a:pt x="530517" y="126504"/>
                </a:lnTo>
                <a:lnTo>
                  <a:pt x="532277" y="123126"/>
                </a:lnTo>
                <a:lnTo>
                  <a:pt x="478040" y="123126"/>
                </a:lnTo>
                <a:lnTo>
                  <a:pt x="473798" y="121767"/>
                </a:lnTo>
                <a:lnTo>
                  <a:pt x="465658" y="116332"/>
                </a:lnTo>
                <a:lnTo>
                  <a:pt x="461378" y="112483"/>
                </a:lnTo>
                <a:lnTo>
                  <a:pt x="456882" y="107492"/>
                </a:lnTo>
                <a:lnTo>
                  <a:pt x="456882" y="74676"/>
                </a:lnTo>
                <a:lnTo>
                  <a:pt x="481355" y="58724"/>
                </a:lnTo>
                <a:lnTo>
                  <a:pt x="533509" y="58724"/>
                </a:lnTo>
                <a:lnTo>
                  <a:pt x="532142" y="55778"/>
                </a:lnTo>
                <a:lnTo>
                  <a:pt x="529943" y="52806"/>
                </a:lnTo>
                <a:lnTo>
                  <a:pt x="451916" y="52806"/>
                </a:lnTo>
                <a:lnTo>
                  <a:pt x="451916" y="40335"/>
                </a:lnTo>
                <a:lnTo>
                  <a:pt x="443115" y="36715"/>
                </a:lnTo>
                <a:lnTo>
                  <a:pt x="440969" y="36614"/>
                </a:lnTo>
                <a:close/>
              </a:path>
              <a:path w="539114" h="185420">
                <a:moveTo>
                  <a:pt x="524865" y="133286"/>
                </a:moveTo>
                <a:lnTo>
                  <a:pt x="456882" y="133286"/>
                </a:lnTo>
                <a:lnTo>
                  <a:pt x="459587" y="135585"/>
                </a:lnTo>
                <a:lnTo>
                  <a:pt x="486270" y="147015"/>
                </a:lnTo>
                <a:lnTo>
                  <a:pt x="497560" y="147015"/>
                </a:lnTo>
                <a:lnTo>
                  <a:pt x="504634" y="145669"/>
                </a:lnTo>
                <a:lnTo>
                  <a:pt x="517029" y="140309"/>
                </a:lnTo>
                <a:lnTo>
                  <a:pt x="522198" y="136486"/>
                </a:lnTo>
                <a:lnTo>
                  <a:pt x="524865" y="133286"/>
                </a:lnTo>
                <a:close/>
              </a:path>
              <a:path w="539114" h="185420">
                <a:moveTo>
                  <a:pt x="533509" y="58724"/>
                </a:moveTo>
                <a:lnTo>
                  <a:pt x="487718" y="58724"/>
                </a:lnTo>
                <a:lnTo>
                  <a:pt x="491261" y="59626"/>
                </a:lnTo>
                <a:lnTo>
                  <a:pt x="496938" y="63271"/>
                </a:lnTo>
                <a:lnTo>
                  <a:pt x="505739" y="87185"/>
                </a:lnTo>
                <a:lnTo>
                  <a:pt x="505739" y="95224"/>
                </a:lnTo>
                <a:lnTo>
                  <a:pt x="486613" y="123126"/>
                </a:lnTo>
                <a:lnTo>
                  <a:pt x="532277" y="123126"/>
                </a:lnTo>
                <a:lnTo>
                  <a:pt x="533666" y="120459"/>
                </a:lnTo>
                <a:lnTo>
                  <a:pt x="537997" y="106248"/>
                </a:lnTo>
                <a:lnTo>
                  <a:pt x="538977" y="99009"/>
                </a:lnTo>
                <a:lnTo>
                  <a:pt x="539076" y="81902"/>
                </a:lnTo>
                <a:lnTo>
                  <a:pt x="538282" y="75298"/>
                </a:lnTo>
                <a:lnTo>
                  <a:pt x="538186" y="74676"/>
                </a:lnTo>
                <a:lnTo>
                  <a:pt x="534835" y="61582"/>
                </a:lnTo>
                <a:lnTo>
                  <a:pt x="533509" y="58724"/>
                </a:lnTo>
                <a:close/>
              </a:path>
              <a:path w="539114" h="185420">
                <a:moveTo>
                  <a:pt x="501205" y="34721"/>
                </a:moveTo>
                <a:lnTo>
                  <a:pt x="488899" y="34721"/>
                </a:lnTo>
                <a:lnTo>
                  <a:pt x="485152" y="35090"/>
                </a:lnTo>
                <a:lnTo>
                  <a:pt x="451916" y="52806"/>
                </a:lnTo>
                <a:lnTo>
                  <a:pt x="529943" y="52806"/>
                </a:lnTo>
                <a:lnTo>
                  <a:pt x="524763" y="45808"/>
                </a:lnTo>
                <a:lnTo>
                  <a:pt x="519988" y="41884"/>
                </a:lnTo>
                <a:lnTo>
                  <a:pt x="508292" y="36156"/>
                </a:lnTo>
                <a:lnTo>
                  <a:pt x="501205" y="34721"/>
                </a:lnTo>
                <a:close/>
              </a:path>
            </a:pathLst>
          </a:custGeom>
          <a:solidFill>
            <a:srgbClr val="F1B4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3895" y="4063799"/>
            <a:ext cx="908126" cy="19232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728191" y="4584836"/>
            <a:ext cx="419100" cy="120014"/>
          </a:xfrm>
          <a:custGeom>
            <a:avLst/>
            <a:gdLst/>
            <a:ahLst/>
            <a:cxnLst/>
            <a:rect l="l" t="t" r="r" b="b"/>
            <a:pathLst>
              <a:path w="419100" h="120014">
                <a:moveTo>
                  <a:pt x="9924" y="1168"/>
                </a:moveTo>
                <a:lnTo>
                  <a:pt x="5962" y="1168"/>
                </a:lnTo>
                <a:lnTo>
                  <a:pt x="4298" y="1231"/>
                </a:lnTo>
                <a:lnTo>
                  <a:pt x="1847" y="1473"/>
                </a:lnTo>
                <a:lnTo>
                  <a:pt x="996" y="1739"/>
                </a:lnTo>
                <a:lnTo>
                  <a:pt x="43" y="2578"/>
                </a:lnTo>
                <a:lnTo>
                  <a:pt x="0" y="3721"/>
                </a:lnTo>
                <a:lnTo>
                  <a:pt x="243" y="4838"/>
                </a:lnTo>
                <a:lnTo>
                  <a:pt x="654" y="5880"/>
                </a:lnTo>
                <a:lnTo>
                  <a:pt x="1326" y="7200"/>
                </a:lnTo>
                <a:lnTo>
                  <a:pt x="35934" y="72936"/>
                </a:lnTo>
                <a:lnTo>
                  <a:pt x="36048" y="116789"/>
                </a:lnTo>
                <a:lnTo>
                  <a:pt x="42538" y="118770"/>
                </a:lnTo>
                <a:lnTo>
                  <a:pt x="45611" y="118770"/>
                </a:lnTo>
                <a:lnTo>
                  <a:pt x="52190" y="72936"/>
                </a:lnTo>
                <a:lnTo>
                  <a:pt x="59917" y="58254"/>
                </a:lnTo>
                <a:lnTo>
                  <a:pt x="44392" y="58254"/>
                </a:lnTo>
                <a:lnTo>
                  <a:pt x="42754" y="54711"/>
                </a:lnTo>
                <a:lnTo>
                  <a:pt x="38029" y="44246"/>
                </a:lnTo>
                <a:lnTo>
                  <a:pt x="36454" y="40906"/>
                </a:lnTo>
                <a:lnTo>
                  <a:pt x="17646" y="3632"/>
                </a:lnTo>
                <a:lnTo>
                  <a:pt x="11461" y="1231"/>
                </a:lnTo>
                <a:lnTo>
                  <a:pt x="9924" y="1168"/>
                </a:lnTo>
                <a:close/>
              </a:path>
              <a:path w="419100" h="120014">
                <a:moveTo>
                  <a:pt x="81781" y="1168"/>
                </a:moveTo>
                <a:lnTo>
                  <a:pt x="77869" y="1168"/>
                </a:lnTo>
                <a:lnTo>
                  <a:pt x="76410" y="1244"/>
                </a:lnTo>
                <a:lnTo>
                  <a:pt x="70719" y="4330"/>
                </a:lnTo>
                <a:lnTo>
                  <a:pt x="53701" y="37998"/>
                </a:lnTo>
                <a:lnTo>
                  <a:pt x="44570" y="58254"/>
                </a:lnTo>
                <a:lnTo>
                  <a:pt x="59917" y="58254"/>
                </a:lnTo>
                <a:lnTo>
                  <a:pt x="87504" y="5829"/>
                </a:lnTo>
                <a:lnTo>
                  <a:pt x="87915" y="4838"/>
                </a:lnTo>
                <a:lnTo>
                  <a:pt x="88160" y="3632"/>
                </a:lnTo>
                <a:lnTo>
                  <a:pt x="88191" y="3136"/>
                </a:lnTo>
                <a:lnTo>
                  <a:pt x="88054" y="2679"/>
                </a:lnTo>
                <a:lnTo>
                  <a:pt x="87038" y="1828"/>
                </a:lnTo>
                <a:lnTo>
                  <a:pt x="86149" y="1549"/>
                </a:lnTo>
                <a:lnTo>
                  <a:pt x="83559" y="1244"/>
                </a:lnTo>
                <a:lnTo>
                  <a:pt x="81781" y="1168"/>
                </a:lnTo>
                <a:close/>
              </a:path>
              <a:path w="419100" h="120014">
                <a:moveTo>
                  <a:pt x="165804" y="0"/>
                </a:moveTo>
                <a:lnTo>
                  <a:pt x="147465" y="0"/>
                </a:lnTo>
                <a:lnTo>
                  <a:pt x="139299" y="1422"/>
                </a:lnTo>
                <a:lnTo>
                  <a:pt x="106660" y="28066"/>
                </a:lnTo>
                <a:lnTo>
                  <a:pt x="100818" y="51422"/>
                </a:lnTo>
                <a:lnTo>
                  <a:pt x="100818" y="60604"/>
                </a:lnTo>
                <a:lnTo>
                  <a:pt x="109441" y="99644"/>
                </a:lnTo>
                <a:lnTo>
                  <a:pt x="145128" y="119938"/>
                </a:lnTo>
                <a:lnTo>
                  <a:pt x="163658" y="119938"/>
                </a:lnTo>
                <a:lnTo>
                  <a:pt x="171824" y="118516"/>
                </a:lnTo>
                <a:lnTo>
                  <a:pt x="185819" y="112814"/>
                </a:lnTo>
                <a:lnTo>
                  <a:pt x="191636" y="108724"/>
                </a:lnTo>
                <a:lnTo>
                  <a:pt x="193552" y="106527"/>
                </a:lnTo>
                <a:lnTo>
                  <a:pt x="147960" y="106527"/>
                </a:lnTo>
                <a:lnTo>
                  <a:pt x="142004" y="105371"/>
                </a:lnTo>
                <a:lnTo>
                  <a:pt x="118623" y="72669"/>
                </a:lnTo>
                <a:lnTo>
                  <a:pt x="118053" y="53098"/>
                </a:lnTo>
                <a:lnTo>
                  <a:pt x="118674" y="47434"/>
                </a:lnTo>
                <a:lnTo>
                  <a:pt x="142830" y="14503"/>
                </a:lnTo>
                <a:lnTo>
                  <a:pt x="148748" y="13233"/>
                </a:lnTo>
                <a:lnTo>
                  <a:pt x="195277" y="13233"/>
                </a:lnTo>
                <a:lnTo>
                  <a:pt x="192575" y="10223"/>
                </a:lnTo>
                <a:lnTo>
                  <a:pt x="187013" y="6451"/>
                </a:lnTo>
                <a:lnTo>
                  <a:pt x="173652" y="1295"/>
                </a:lnTo>
                <a:lnTo>
                  <a:pt x="165804" y="0"/>
                </a:lnTo>
                <a:close/>
              </a:path>
              <a:path w="419100" h="120014">
                <a:moveTo>
                  <a:pt x="195277" y="13233"/>
                </a:moveTo>
                <a:lnTo>
                  <a:pt x="162857" y="13233"/>
                </a:lnTo>
                <a:lnTo>
                  <a:pt x="168763" y="14414"/>
                </a:lnTo>
                <a:lnTo>
                  <a:pt x="178339" y="19088"/>
                </a:lnTo>
                <a:lnTo>
                  <a:pt x="193007" y="53098"/>
                </a:lnTo>
                <a:lnTo>
                  <a:pt x="192969" y="66357"/>
                </a:lnTo>
                <a:lnTo>
                  <a:pt x="168230" y="105257"/>
                </a:lnTo>
                <a:lnTo>
                  <a:pt x="162248" y="106527"/>
                </a:lnTo>
                <a:lnTo>
                  <a:pt x="193552" y="106527"/>
                </a:lnTo>
                <a:lnTo>
                  <a:pt x="209997" y="65516"/>
                </a:lnTo>
                <a:lnTo>
                  <a:pt x="210216" y="49199"/>
                </a:lnTo>
                <a:lnTo>
                  <a:pt x="209124" y="40830"/>
                </a:lnTo>
                <a:lnTo>
                  <a:pt x="204780" y="26250"/>
                </a:lnTo>
                <a:lnTo>
                  <a:pt x="201465" y="20129"/>
                </a:lnTo>
                <a:lnTo>
                  <a:pt x="195277" y="13233"/>
                </a:lnTo>
                <a:close/>
              </a:path>
              <a:path w="419100" h="120014">
                <a:moveTo>
                  <a:pt x="245446" y="1168"/>
                </a:moveTo>
                <a:lnTo>
                  <a:pt x="242359" y="1168"/>
                </a:lnTo>
                <a:lnTo>
                  <a:pt x="241064" y="1244"/>
                </a:lnTo>
                <a:lnTo>
                  <a:pt x="235743" y="114261"/>
                </a:lnTo>
                <a:lnTo>
                  <a:pt x="236390" y="115900"/>
                </a:lnTo>
                <a:lnTo>
                  <a:pt x="238969" y="117767"/>
                </a:lnTo>
                <a:lnTo>
                  <a:pt x="240340" y="118224"/>
                </a:lnTo>
                <a:lnTo>
                  <a:pt x="296436" y="118224"/>
                </a:lnTo>
                <a:lnTo>
                  <a:pt x="299116" y="113677"/>
                </a:lnTo>
                <a:lnTo>
                  <a:pt x="299116" y="109258"/>
                </a:lnTo>
                <a:lnTo>
                  <a:pt x="251999" y="104813"/>
                </a:lnTo>
                <a:lnTo>
                  <a:pt x="251872" y="3149"/>
                </a:lnTo>
                <a:lnTo>
                  <a:pt x="246754" y="1244"/>
                </a:lnTo>
                <a:lnTo>
                  <a:pt x="245446" y="1168"/>
                </a:lnTo>
                <a:close/>
              </a:path>
              <a:path w="419100" h="120014">
                <a:moveTo>
                  <a:pt x="374592" y="0"/>
                </a:moveTo>
                <a:lnTo>
                  <a:pt x="356253" y="0"/>
                </a:lnTo>
                <a:lnTo>
                  <a:pt x="348087" y="1422"/>
                </a:lnTo>
                <a:lnTo>
                  <a:pt x="315448" y="28066"/>
                </a:lnTo>
                <a:lnTo>
                  <a:pt x="309619" y="51422"/>
                </a:lnTo>
                <a:lnTo>
                  <a:pt x="309619" y="60604"/>
                </a:lnTo>
                <a:lnTo>
                  <a:pt x="318229" y="99644"/>
                </a:lnTo>
                <a:lnTo>
                  <a:pt x="353916" y="119938"/>
                </a:lnTo>
                <a:lnTo>
                  <a:pt x="372446" y="119938"/>
                </a:lnTo>
                <a:lnTo>
                  <a:pt x="380612" y="118516"/>
                </a:lnTo>
                <a:lnTo>
                  <a:pt x="394607" y="112814"/>
                </a:lnTo>
                <a:lnTo>
                  <a:pt x="400424" y="108724"/>
                </a:lnTo>
                <a:lnTo>
                  <a:pt x="402340" y="106527"/>
                </a:lnTo>
                <a:lnTo>
                  <a:pt x="356748" y="106527"/>
                </a:lnTo>
                <a:lnTo>
                  <a:pt x="350792" y="105371"/>
                </a:lnTo>
                <a:lnTo>
                  <a:pt x="327411" y="72669"/>
                </a:lnTo>
                <a:lnTo>
                  <a:pt x="326841" y="53098"/>
                </a:lnTo>
                <a:lnTo>
                  <a:pt x="327462" y="47434"/>
                </a:lnTo>
                <a:lnTo>
                  <a:pt x="351618" y="14503"/>
                </a:lnTo>
                <a:lnTo>
                  <a:pt x="357536" y="13233"/>
                </a:lnTo>
                <a:lnTo>
                  <a:pt x="404065" y="13233"/>
                </a:lnTo>
                <a:lnTo>
                  <a:pt x="401363" y="10223"/>
                </a:lnTo>
                <a:lnTo>
                  <a:pt x="395801" y="6451"/>
                </a:lnTo>
                <a:lnTo>
                  <a:pt x="382440" y="1295"/>
                </a:lnTo>
                <a:lnTo>
                  <a:pt x="374592" y="0"/>
                </a:lnTo>
                <a:close/>
              </a:path>
              <a:path w="419100" h="120014">
                <a:moveTo>
                  <a:pt x="404065" y="13233"/>
                </a:moveTo>
                <a:lnTo>
                  <a:pt x="371645" y="13233"/>
                </a:lnTo>
                <a:lnTo>
                  <a:pt x="377551" y="14414"/>
                </a:lnTo>
                <a:lnTo>
                  <a:pt x="387127" y="19088"/>
                </a:lnTo>
                <a:lnTo>
                  <a:pt x="401795" y="53098"/>
                </a:lnTo>
                <a:lnTo>
                  <a:pt x="401757" y="66357"/>
                </a:lnTo>
                <a:lnTo>
                  <a:pt x="377018" y="105257"/>
                </a:lnTo>
                <a:lnTo>
                  <a:pt x="371036" y="106527"/>
                </a:lnTo>
                <a:lnTo>
                  <a:pt x="402340" y="106527"/>
                </a:lnTo>
                <a:lnTo>
                  <a:pt x="418785" y="65516"/>
                </a:lnTo>
                <a:lnTo>
                  <a:pt x="419004" y="49199"/>
                </a:lnTo>
                <a:lnTo>
                  <a:pt x="417912" y="40830"/>
                </a:lnTo>
                <a:lnTo>
                  <a:pt x="413568" y="26250"/>
                </a:lnTo>
                <a:lnTo>
                  <a:pt x="410253" y="20129"/>
                </a:lnTo>
                <a:lnTo>
                  <a:pt x="404065" y="132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9342" y="4586011"/>
            <a:ext cx="193259" cy="1187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64653" y="4615723"/>
            <a:ext cx="328134" cy="8905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858955" y="4577991"/>
            <a:ext cx="377825" cy="158115"/>
          </a:xfrm>
          <a:custGeom>
            <a:avLst/>
            <a:gdLst/>
            <a:ahLst/>
            <a:cxnLst/>
            <a:rect l="l" t="t" r="r" b="b"/>
            <a:pathLst>
              <a:path w="377825" h="158114">
                <a:moveTo>
                  <a:pt x="41668" y="37731"/>
                </a:moveTo>
                <a:lnTo>
                  <a:pt x="30695" y="37731"/>
                </a:lnTo>
                <a:lnTo>
                  <a:pt x="25412" y="38798"/>
                </a:lnTo>
                <a:lnTo>
                  <a:pt x="787" y="70040"/>
                </a:lnTo>
                <a:lnTo>
                  <a:pt x="0" y="76326"/>
                </a:lnTo>
                <a:lnTo>
                  <a:pt x="64" y="89750"/>
                </a:lnTo>
                <a:lnTo>
                  <a:pt x="23037" y="125628"/>
                </a:lnTo>
                <a:lnTo>
                  <a:pt x="28359" y="126784"/>
                </a:lnTo>
                <a:lnTo>
                  <a:pt x="40335" y="126784"/>
                </a:lnTo>
                <a:lnTo>
                  <a:pt x="45618" y="125488"/>
                </a:lnTo>
                <a:lnTo>
                  <a:pt x="55257" y="120332"/>
                </a:lnTo>
                <a:lnTo>
                  <a:pt x="59905" y="116725"/>
                </a:lnTo>
                <a:lnTo>
                  <a:pt x="62467" y="114084"/>
                </a:lnTo>
                <a:lnTo>
                  <a:pt x="33248" y="114084"/>
                </a:lnTo>
                <a:lnTo>
                  <a:pt x="29844" y="113169"/>
                </a:lnTo>
                <a:lnTo>
                  <a:pt x="16167" y="85750"/>
                </a:lnTo>
                <a:lnTo>
                  <a:pt x="16167" y="77825"/>
                </a:lnTo>
                <a:lnTo>
                  <a:pt x="34035" y="50520"/>
                </a:lnTo>
                <a:lnTo>
                  <a:pt x="78282" y="50520"/>
                </a:lnTo>
                <a:lnTo>
                  <a:pt x="78282" y="49974"/>
                </a:lnTo>
                <a:lnTo>
                  <a:pt x="62585" y="49974"/>
                </a:lnTo>
                <a:lnTo>
                  <a:pt x="58559" y="45961"/>
                </a:lnTo>
                <a:lnTo>
                  <a:pt x="54470" y="42913"/>
                </a:lnTo>
                <a:lnTo>
                  <a:pt x="46215" y="38773"/>
                </a:lnTo>
                <a:lnTo>
                  <a:pt x="41668" y="37731"/>
                </a:lnTo>
                <a:close/>
              </a:path>
              <a:path w="377825" h="158114">
                <a:moveTo>
                  <a:pt x="78282" y="112102"/>
                </a:moveTo>
                <a:lnTo>
                  <a:pt x="64388" y="112102"/>
                </a:lnTo>
                <a:lnTo>
                  <a:pt x="64388" y="123304"/>
                </a:lnTo>
                <a:lnTo>
                  <a:pt x="70154" y="125615"/>
                </a:lnTo>
                <a:lnTo>
                  <a:pt x="72732" y="125615"/>
                </a:lnTo>
                <a:lnTo>
                  <a:pt x="78282" y="112102"/>
                </a:lnTo>
                <a:close/>
              </a:path>
              <a:path w="377825" h="158114">
                <a:moveTo>
                  <a:pt x="78282" y="50520"/>
                </a:moveTo>
                <a:lnTo>
                  <a:pt x="42290" y="50520"/>
                </a:lnTo>
                <a:lnTo>
                  <a:pt x="46405" y="51828"/>
                </a:lnTo>
                <a:lnTo>
                  <a:pt x="54279" y="57048"/>
                </a:lnTo>
                <a:lnTo>
                  <a:pt x="58369" y="60845"/>
                </a:lnTo>
                <a:lnTo>
                  <a:pt x="62585" y="65824"/>
                </a:lnTo>
                <a:lnTo>
                  <a:pt x="62585" y="98234"/>
                </a:lnTo>
                <a:lnTo>
                  <a:pt x="39420" y="114084"/>
                </a:lnTo>
                <a:lnTo>
                  <a:pt x="62467" y="114084"/>
                </a:lnTo>
                <a:lnTo>
                  <a:pt x="64388" y="112102"/>
                </a:lnTo>
                <a:lnTo>
                  <a:pt x="78282" y="112102"/>
                </a:lnTo>
                <a:lnTo>
                  <a:pt x="78282" y="50520"/>
                </a:lnTo>
                <a:close/>
              </a:path>
              <a:path w="377825" h="158114">
                <a:moveTo>
                  <a:pt x="71920" y="0"/>
                </a:moveTo>
                <a:lnTo>
                  <a:pt x="68833" y="0"/>
                </a:lnTo>
                <a:lnTo>
                  <a:pt x="67589" y="76"/>
                </a:lnTo>
                <a:lnTo>
                  <a:pt x="62585" y="49974"/>
                </a:lnTo>
                <a:lnTo>
                  <a:pt x="78282" y="49974"/>
                </a:lnTo>
                <a:lnTo>
                  <a:pt x="78282" y="2463"/>
                </a:lnTo>
                <a:lnTo>
                  <a:pt x="78143" y="2057"/>
                </a:lnTo>
                <a:lnTo>
                  <a:pt x="71920" y="0"/>
                </a:lnTo>
                <a:close/>
              </a:path>
              <a:path w="377825" h="158114">
                <a:moveTo>
                  <a:pt x="149351" y="37731"/>
                </a:moveTo>
                <a:lnTo>
                  <a:pt x="136423" y="37731"/>
                </a:lnTo>
                <a:lnTo>
                  <a:pt x="130784" y="38773"/>
                </a:lnTo>
                <a:lnTo>
                  <a:pt x="102768" y="69443"/>
                </a:lnTo>
                <a:lnTo>
                  <a:pt x="101828" y="75704"/>
                </a:lnTo>
                <a:lnTo>
                  <a:pt x="101828" y="89992"/>
                </a:lnTo>
                <a:lnTo>
                  <a:pt x="131241" y="125856"/>
                </a:lnTo>
                <a:lnTo>
                  <a:pt x="137375" y="126784"/>
                </a:lnTo>
                <a:lnTo>
                  <a:pt x="148399" y="126784"/>
                </a:lnTo>
                <a:lnTo>
                  <a:pt x="176517" y="114719"/>
                </a:lnTo>
                <a:lnTo>
                  <a:pt x="140703" y="114719"/>
                </a:lnTo>
                <a:lnTo>
                  <a:pt x="136359" y="114033"/>
                </a:lnTo>
                <a:lnTo>
                  <a:pt x="117995" y="85280"/>
                </a:lnTo>
                <a:lnTo>
                  <a:pt x="175615" y="85280"/>
                </a:lnTo>
                <a:lnTo>
                  <a:pt x="177025" y="84785"/>
                </a:lnTo>
                <a:lnTo>
                  <a:pt x="179489" y="82803"/>
                </a:lnTo>
                <a:lnTo>
                  <a:pt x="180111" y="81127"/>
                </a:lnTo>
                <a:lnTo>
                  <a:pt x="180111" y="74383"/>
                </a:lnTo>
                <a:lnTo>
                  <a:pt x="117995" y="74383"/>
                </a:lnTo>
                <a:lnTo>
                  <a:pt x="118122" y="71081"/>
                </a:lnTo>
                <a:lnTo>
                  <a:pt x="137998" y="49352"/>
                </a:lnTo>
                <a:lnTo>
                  <a:pt x="171595" y="49352"/>
                </a:lnTo>
                <a:lnTo>
                  <a:pt x="168287" y="45580"/>
                </a:lnTo>
                <a:lnTo>
                  <a:pt x="164426" y="42837"/>
                </a:lnTo>
                <a:lnTo>
                  <a:pt x="155041" y="38747"/>
                </a:lnTo>
                <a:lnTo>
                  <a:pt x="149351" y="37731"/>
                </a:lnTo>
                <a:close/>
              </a:path>
              <a:path w="377825" h="158114">
                <a:moveTo>
                  <a:pt x="174396" y="108597"/>
                </a:moveTo>
                <a:lnTo>
                  <a:pt x="173189" y="108597"/>
                </a:lnTo>
                <a:lnTo>
                  <a:pt x="172059" y="108915"/>
                </a:lnTo>
                <a:lnTo>
                  <a:pt x="169087" y="110172"/>
                </a:lnTo>
                <a:lnTo>
                  <a:pt x="167182" y="110870"/>
                </a:lnTo>
                <a:lnTo>
                  <a:pt x="162559" y="112433"/>
                </a:lnTo>
                <a:lnTo>
                  <a:pt x="159829" y="113144"/>
                </a:lnTo>
                <a:lnTo>
                  <a:pt x="153492" y="114401"/>
                </a:lnTo>
                <a:lnTo>
                  <a:pt x="149885" y="114719"/>
                </a:lnTo>
                <a:lnTo>
                  <a:pt x="176517" y="114719"/>
                </a:lnTo>
                <a:lnTo>
                  <a:pt x="174790" y="108699"/>
                </a:lnTo>
                <a:lnTo>
                  <a:pt x="174396" y="108597"/>
                </a:lnTo>
                <a:close/>
              </a:path>
              <a:path w="377825" h="158114">
                <a:moveTo>
                  <a:pt x="171595" y="49352"/>
                </a:moveTo>
                <a:lnTo>
                  <a:pt x="149415" y="49352"/>
                </a:lnTo>
                <a:lnTo>
                  <a:pt x="155105" y="51574"/>
                </a:lnTo>
                <a:lnTo>
                  <a:pt x="162775" y="60451"/>
                </a:lnTo>
                <a:lnTo>
                  <a:pt x="164604" y="66573"/>
                </a:lnTo>
                <a:lnTo>
                  <a:pt x="164414" y="74383"/>
                </a:lnTo>
                <a:lnTo>
                  <a:pt x="180111" y="74383"/>
                </a:lnTo>
                <a:lnTo>
                  <a:pt x="180111" y="70802"/>
                </a:lnTo>
                <a:lnTo>
                  <a:pt x="179400" y="65836"/>
                </a:lnTo>
                <a:lnTo>
                  <a:pt x="176555" y="56540"/>
                </a:lnTo>
                <a:lnTo>
                  <a:pt x="174345" y="52489"/>
                </a:lnTo>
                <a:lnTo>
                  <a:pt x="171595" y="49352"/>
                </a:lnTo>
                <a:close/>
              </a:path>
              <a:path w="377825" h="158114">
                <a:moveTo>
                  <a:pt x="245363" y="37731"/>
                </a:moveTo>
                <a:lnTo>
                  <a:pt x="232435" y="37731"/>
                </a:lnTo>
                <a:lnTo>
                  <a:pt x="226796" y="38773"/>
                </a:lnTo>
                <a:lnTo>
                  <a:pt x="198780" y="69443"/>
                </a:lnTo>
                <a:lnTo>
                  <a:pt x="197840" y="75704"/>
                </a:lnTo>
                <a:lnTo>
                  <a:pt x="197840" y="89992"/>
                </a:lnTo>
                <a:lnTo>
                  <a:pt x="227253" y="125856"/>
                </a:lnTo>
                <a:lnTo>
                  <a:pt x="233387" y="126784"/>
                </a:lnTo>
                <a:lnTo>
                  <a:pt x="244411" y="126784"/>
                </a:lnTo>
                <a:lnTo>
                  <a:pt x="272529" y="114719"/>
                </a:lnTo>
                <a:lnTo>
                  <a:pt x="236715" y="114719"/>
                </a:lnTo>
                <a:lnTo>
                  <a:pt x="232371" y="114033"/>
                </a:lnTo>
                <a:lnTo>
                  <a:pt x="214007" y="85280"/>
                </a:lnTo>
                <a:lnTo>
                  <a:pt x="271627" y="85280"/>
                </a:lnTo>
                <a:lnTo>
                  <a:pt x="273037" y="84785"/>
                </a:lnTo>
                <a:lnTo>
                  <a:pt x="275501" y="82803"/>
                </a:lnTo>
                <a:lnTo>
                  <a:pt x="276123" y="81127"/>
                </a:lnTo>
                <a:lnTo>
                  <a:pt x="276123" y="74383"/>
                </a:lnTo>
                <a:lnTo>
                  <a:pt x="214007" y="74383"/>
                </a:lnTo>
                <a:lnTo>
                  <a:pt x="214134" y="71081"/>
                </a:lnTo>
                <a:lnTo>
                  <a:pt x="234010" y="49352"/>
                </a:lnTo>
                <a:lnTo>
                  <a:pt x="267607" y="49352"/>
                </a:lnTo>
                <a:lnTo>
                  <a:pt x="264299" y="45580"/>
                </a:lnTo>
                <a:lnTo>
                  <a:pt x="260438" y="42837"/>
                </a:lnTo>
                <a:lnTo>
                  <a:pt x="251053" y="38747"/>
                </a:lnTo>
                <a:lnTo>
                  <a:pt x="245363" y="37731"/>
                </a:lnTo>
                <a:close/>
              </a:path>
              <a:path w="377825" h="158114">
                <a:moveTo>
                  <a:pt x="270408" y="108597"/>
                </a:moveTo>
                <a:lnTo>
                  <a:pt x="269201" y="108597"/>
                </a:lnTo>
                <a:lnTo>
                  <a:pt x="268071" y="108915"/>
                </a:lnTo>
                <a:lnTo>
                  <a:pt x="265099" y="110172"/>
                </a:lnTo>
                <a:lnTo>
                  <a:pt x="263194" y="110870"/>
                </a:lnTo>
                <a:lnTo>
                  <a:pt x="258571" y="112433"/>
                </a:lnTo>
                <a:lnTo>
                  <a:pt x="255841" y="113144"/>
                </a:lnTo>
                <a:lnTo>
                  <a:pt x="249504" y="114401"/>
                </a:lnTo>
                <a:lnTo>
                  <a:pt x="245897" y="114719"/>
                </a:lnTo>
                <a:lnTo>
                  <a:pt x="272529" y="114719"/>
                </a:lnTo>
                <a:lnTo>
                  <a:pt x="270802" y="108699"/>
                </a:lnTo>
                <a:lnTo>
                  <a:pt x="270408" y="108597"/>
                </a:lnTo>
                <a:close/>
              </a:path>
              <a:path w="377825" h="158114">
                <a:moveTo>
                  <a:pt x="267607" y="49352"/>
                </a:moveTo>
                <a:lnTo>
                  <a:pt x="245427" y="49352"/>
                </a:lnTo>
                <a:lnTo>
                  <a:pt x="251117" y="51574"/>
                </a:lnTo>
                <a:lnTo>
                  <a:pt x="258787" y="60451"/>
                </a:lnTo>
                <a:lnTo>
                  <a:pt x="260616" y="66573"/>
                </a:lnTo>
                <a:lnTo>
                  <a:pt x="260426" y="74383"/>
                </a:lnTo>
                <a:lnTo>
                  <a:pt x="276123" y="74383"/>
                </a:lnTo>
                <a:lnTo>
                  <a:pt x="276123" y="70802"/>
                </a:lnTo>
                <a:lnTo>
                  <a:pt x="275412" y="65836"/>
                </a:lnTo>
                <a:lnTo>
                  <a:pt x="272567" y="56540"/>
                </a:lnTo>
                <a:lnTo>
                  <a:pt x="270357" y="52489"/>
                </a:lnTo>
                <a:lnTo>
                  <a:pt x="267607" y="49352"/>
                </a:lnTo>
                <a:close/>
              </a:path>
              <a:path w="377825" h="158114">
                <a:moveTo>
                  <a:pt x="307657" y="38988"/>
                </a:moveTo>
                <a:lnTo>
                  <a:pt x="305066" y="38988"/>
                </a:lnTo>
                <a:lnTo>
                  <a:pt x="303999" y="39039"/>
                </a:lnTo>
                <a:lnTo>
                  <a:pt x="299618" y="40805"/>
                </a:lnTo>
                <a:lnTo>
                  <a:pt x="299631" y="155867"/>
                </a:lnTo>
                <a:lnTo>
                  <a:pt x="305765" y="157848"/>
                </a:lnTo>
                <a:lnTo>
                  <a:pt x="308851" y="157848"/>
                </a:lnTo>
                <a:lnTo>
                  <a:pt x="315125" y="155447"/>
                </a:lnTo>
                <a:lnTo>
                  <a:pt x="315125" y="114452"/>
                </a:lnTo>
                <a:lnTo>
                  <a:pt x="368335" y="114452"/>
                </a:lnTo>
                <a:lnTo>
                  <a:pt x="368698" y="113995"/>
                </a:lnTo>
                <a:lnTo>
                  <a:pt x="335318" y="113995"/>
                </a:lnTo>
                <a:lnTo>
                  <a:pt x="331266" y="112674"/>
                </a:lnTo>
                <a:lnTo>
                  <a:pt x="323519" y="107391"/>
                </a:lnTo>
                <a:lnTo>
                  <a:pt x="319430" y="103581"/>
                </a:lnTo>
                <a:lnTo>
                  <a:pt x="315125" y="98602"/>
                </a:lnTo>
                <a:lnTo>
                  <a:pt x="315125" y="66370"/>
                </a:lnTo>
                <a:lnTo>
                  <a:pt x="330933" y="52679"/>
                </a:lnTo>
                <a:lnTo>
                  <a:pt x="313232" y="52679"/>
                </a:lnTo>
                <a:lnTo>
                  <a:pt x="308736" y="39039"/>
                </a:lnTo>
                <a:lnTo>
                  <a:pt x="307657" y="38988"/>
                </a:lnTo>
                <a:close/>
              </a:path>
              <a:path w="377825" h="158114">
                <a:moveTo>
                  <a:pt x="368335" y="114452"/>
                </a:moveTo>
                <a:lnTo>
                  <a:pt x="315125" y="114452"/>
                </a:lnTo>
                <a:lnTo>
                  <a:pt x="317385" y="116547"/>
                </a:lnTo>
                <a:lnTo>
                  <a:pt x="338416" y="126784"/>
                </a:lnTo>
                <a:lnTo>
                  <a:pt x="346862" y="126784"/>
                </a:lnTo>
                <a:lnTo>
                  <a:pt x="352120" y="125717"/>
                </a:lnTo>
                <a:lnTo>
                  <a:pt x="361327" y="121450"/>
                </a:lnTo>
                <a:lnTo>
                  <a:pt x="365175" y="118427"/>
                </a:lnTo>
                <a:lnTo>
                  <a:pt x="368335" y="114452"/>
                </a:lnTo>
                <a:close/>
              </a:path>
              <a:path w="377825" h="158114">
                <a:moveTo>
                  <a:pt x="369912" y="50520"/>
                </a:moveTo>
                <a:lnTo>
                  <a:pt x="344576" y="50520"/>
                </a:lnTo>
                <a:lnTo>
                  <a:pt x="347967" y="51422"/>
                </a:lnTo>
                <a:lnTo>
                  <a:pt x="353428" y="55016"/>
                </a:lnTo>
                <a:lnTo>
                  <a:pt x="361632" y="78612"/>
                </a:lnTo>
                <a:lnTo>
                  <a:pt x="361632" y="86537"/>
                </a:lnTo>
                <a:lnTo>
                  <a:pt x="343496" y="113995"/>
                </a:lnTo>
                <a:lnTo>
                  <a:pt x="368698" y="113995"/>
                </a:lnTo>
                <a:lnTo>
                  <a:pt x="371424" y="110566"/>
                </a:lnTo>
                <a:lnTo>
                  <a:pt x="373786" y="105778"/>
                </a:lnTo>
                <a:lnTo>
                  <a:pt x="376999" y="94487"/>
                </a:lnTo>
                <a:lnTo>
                  <a:pt x="377799" y="88125"/>
                </a:lnTo>
                <a:lnTo>
                  <a:pt x="377737" y="74599"/>
                </a:lnTo>
                <a:lnTo>
                  <a:pt x="377177" y="69595"/>
                </a:lnTo>
                <a:lnTo>
                  <a:pt x="374649" y="59093"/>
                </a:lnTo>
                <a:lnTo>
                  <a:pt x="372656" y="54482"/>
                </a:lnTo>
                <a:lnTo>
                  <a:pt x="369912" y="50520"/>
                </a:lnTo>
                <a:close/>
              </a:path>
              <a:path w="377825" h="158114">
                <a:moveTo>
                  <a:pt x="349656" y="37731"/>
                </a:moveTo>
                <a:lnTo>
                  <a:pt x="340652" y="37731"/>
                </a:lnTo>
                <a:lnTo>
                  <a:pt x="337959" y="38049"/>
                </a:lnTo>
                <a:lnTo>
                  <a:pt x="313232" y="52679"/>
                </a:lnTo>
                <a:lnTo>
                  <a:pt x="330933" y="52679"/>
                </a:lnTo>
                <a:lnTo>
                  <a:pt x="332562" y="51942"/>
                </a:lnTo>
                <a:lnTo>
                  <a:pt x="336486" y="50799"/>
                </a:lnTo>
                <a:lnTo>
                  <a:pt x="338493" y="50520"/>
                </a:lnTo>
                <a:lnTo>
                  <a:pt x="369912" y="50520"/>
                </a:lnTo>
                <a:lnTo>
                  <a:pt x="367169" y="46558"/>
                </a:lnTo>
                <a:lnTo>
                  <a:pt x="363626" y="43433"/>
                </a:lnTo>
                <a:lnTo>
                  <a:pt x="354926" y="38874"/>
                </a:lnTo>
                <a:lnTo>
                  <a:pt x="349656" y="37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06410" y="4577636"/>
            <a:ext cx="619633" cy="1582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67222" y="4900724"/>
            <a:ext cx="1017504" cy="1582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47738" y="4900724"/>
            <a:ext cx="1035837" cy="15820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95977" y="5233854"/>
            <a:ext cx="785163" cy="12776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52842" y="5240423"/>
            <a:ext cx="117932" cy="12002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738010" y="5272567"/>
            <a:ext cx="263525" cy="120650"/>
          </a:xfrm>
          <a:custGeom>
            <a:avLst/>
            <a:gdLst/>
            <a:ahLst/>
            <a:cxnLst/>
            <a:rect l="l" t="t" r="r" b="b"/>
            <a:pathLst>
              <a:path w="263525" h="120650">
                <a:moveTo>
                  <a:pt x="64749" y="12065"/>
                </a:moveTo>
                <a:lnTo>
                  <a:pt x="37757" y="12065"/>
                </a:lnTo>
                <a:lnTo>
                  <a:pt x="40716" y="12471"/>
                </a:lnTo>
                <a:lnTo>
                  <a:pt x="45542" y="14097"/>
                </a:lnTo>
                <a:lnTo>
                  <a:pt x="53327" y="28028"/>
                </a:lnTo>
                <a:lnTo>
                  <a:pt x="53327" y="37452"/>
                </a:lnTo>
                <a:lnTo>
                  <a:pt x="35344" y="37452"/>
                </a:lnTo>
                <a:lnTo>
                  <a:pt x="29502" y="38011"/>
                </a:lnTo>
                <a:lnTo>
                  <a:pt x="0" y="59817"/>
                </a:lnTo>
                <a:lnTo>
                  <a:pt x="0" y="68275"/>
                </a:lnTo>
                <a:lnTo>
                  <a:pt x="24549" y="89052"/>
                </a:lnTo>
                <a:lnTo>
                  <a:pt x="33947" y="89052"/>
                </a:lnTo>
                <a:lnTo>
                  <a:pt x="38696" y="87998"/>
                </a:lnTo>
                <a:lnTo>
                  <a:pt x="47663" y="83794"/>
                </a:lnTo>
                <a:lnTo>
                  <a:pt x="51727" y="80860"/>
                </a:lnTo>
                <a:lnTo>
                  <a:pt x="55029" y="77431"/>
                </a:lnTo>
                <a:lnTo>
                  <a:pt x="26403" y="77431"/>
                </a:lnTo>
                <a:lnTo>
                  <a:pt x="22555" y="76187"/>
                </a:lnTo>
                <a:lnTo>
                  <a:pt x="17056" y="71208"/>
                </a:lnTo>
                <a:lnTo>
                  <a:pt x="15684" y="67856"/>
                </a:lnTo>
                <a:lnTo>
                  <a:pt x="15684" y="61201"/>
                </a:lnTo>
                <a:lnTo>
                  <a:pt x="68541" y="48171"/>
                </a:lnTo>
                <a:lnTo>
                  <a:pt x="68514" y="25273"/>
                </a:lnTo>
                <a:lnTo>
                  <a:pt x="67957" y="21069"/>
                </a:lnTo>
                <a:lnTo>
                  <a:pt x="65608" y="13500"/>
                </a:lnTo>
                <a:lnTo>
                  <a:pt x="64749" y="12065"/>
                </a:lnTo>
                <a:close/>
              </a:path>
              <a:path w="263525" h="120650">
                <a:moveTo>
                  <a:pt x="68541" y="77076"/>
                </a:moveTo>
                <a:lnTo>
                  <a:pt x="55371" y="77076"/>
                </a:lnTo>
                <a:lnTo>
                  <a:pt x="55371" y="85902"/>
                </a:lnTo>
                <a:lnTo>
                  <a:pt x="60350" y="87884"/>
                </a:lnTo>
                <a:lnTo>
                  <a:pt x="63626" y="87884"/>
                </a:lnTo>
                <a:lnTo>
                  <a:pt x="68541" y="85902"/>
                </a:lnTo>
                <a:lnTo>
                  <a:pt x="68541" y="77076"/>
                </a:lnTo>
                <a:close/>
              </a:path>
              <a:path w="263525" h="120650">
                <a:moveTo>
                  <a:pt x="68541" y="48171"/>
                </a:moveTo>
                <a:lnTo>
                  <a:pt x="53327" y="48171"/>
                </a:lnTo>
                <a:lnTo>
                  <a:pt x="53327" y="65366"/>
                </a:lnTo>
                <a:lnTo>
                  <a:pt x="49555" y="69456"/>
                </a:lnTo>
                <a:lnTo>
                  <a:pt x="45961" y="72478"/>
                </a:lnTo>
                <a:lnTo>
                  <a:pt x="39090" y="76441"/>
                </a:lnTo>
                <a:lnTo>
                  <a:pt x="35369" y="77431"/>
                </a:lnTo>
                <a:lnTo>
                  <a:pt x="55029" y="77431"/>
                </a:lnTo>
                <a:lnTo>
                  <a:pt x="55371" y="77076"/>
                </a:lnTo>
                <a:lnTo>
                  <a:pt x="68541" y="77076"/>
                </a:lnTo>
                <a:lnTo>
                  <a:pt x="68541" y="48171"/>
                </a:lnTo>
                <a:close/>
              </a:path>
              <a:path w="263525" h="120650">
                <a:moveTo>
                  <a:pt x="41617" y="0"/>
                </a:moveTo>
                <a:lnTo>
                  <a:pt x="32397" y="0"/>
                </a:lnTo>
                <a:lnTo>
                  <a:pt x="29222" y="279"/>
                </a:lnTo>
                <a:lnTo>
                  <a:pt x="4152" y="16408"/>
                </a:lnTo>
                <a:lnTo>
                  <a:pt x="4394" y="17907"/>
                </a:lnTo>
                <a:lnTo>
                  <a:pt x="6654" y="20434"/>
                </a:lnTo>
                <a:lnTo>
                  <a:pt x="7886" y="20434"/>
                </a:lnTo>
                <a:lnTo>
                  <a:pt x="9016" y="20002"/>
                </a:lnTo>
                <a:lnTo>
                  <a:pt x="12052" y="18262"/>
                </a:lnTo>
                <a:lnTo>
                  <a:pt x="13931" y="17297"/>
                </a:lnTo>
                <a:lnTo>
                  <a:pt x="18440" y="15201"/>
                </a:lnTo>
                <a:lnTo>
                  <a:pt x="21069" y="14236"/>
                </a:lnTo>
                <a:lnTo>
                  <a:pt x="27076" y="12496"/>
                </a:lnTo>
                <a:lnTo>
                  <a:pt x="30454" y="12065"/>
                </a:lnTo>
                <a:lnTo>
                  <a:pt x="64749" y="12065"/>
                </a:lnTo>
                <a:lnTo>
                  <a:pt x="63715" y="10337"/>
                </a:lnTo>
                <a:lnTo>
                  <a:pt x="58521" y="5232"/>
                </a:lnTo>
                <a:lnTo>
                  <a:pt x="55130" y="3302"/>
                </a:lnTo>
                <a:lnTo>
                  <a:pt x="46710" y="660"/>
                </a:lnTo>
                <a:lnTo>
                  <a:pt x="41617" y="0"/>
                </a:lnTo>
                <a:close/>
              </a:path>
              <a:path w="263525" h="120650">
                <a:moveTo>
                  <a:pt x="103898" y="1257"/>
                </a:moveTo>
                <a:lnTo>
                  <a:pt x="101117" y="1257"/>
                </a:lnTo>
                <a:lnTo>
                  <a:pt x="99974" y="1308"/>
                </a:lnTo>
                <a:lnTo>
                  <a:pt x="95669" y="3162"/>
                </a:lnTo>
                <a:lnTo>
                  <a:pt x="95681" y="85979"/>
                </a:lnTo>
                <a:lnTo>
                  <a:pt x="101701" y="87884"/>
                </a:lnTo>
                <a:lnTo>
                  <a:pt x="104724" y="87884"/>
                </a:lnTo>
                <a:lnTo>
                  <a:pt x="110883" y="85572"/>
                </a:lnTo>
                <a:lnTo>
                  <a:pt x="110883" y="28448"/>
                </a:lnTo>
                <a:lnTo>
                  <a:pt x="115087" y="23355"/>
                </a:lnTo>
                <a:lnTo>
                  <a:pt x="119100" y="19481"/>
                </a:lnTo>
                <a:lnTo>
                  <a:pt x="125941" y="14770"/>
                </a:lnTo>
                <a:lnTo>
                  <a:pt x="109397" y="14770"/>
                </a:lnTo>
                <a:lnTo>
                  <a:pt x="105028" y="1308"/>
                </a:lnTo>
                <a:lnTo>
                  <a:pt x="103898" y="1257"/>
                </a:lnTo>
                <a:close/>
              </a:path>
              <a:path w="263525" h="120650">
                <a:moveTo>
                  <a:pt x="163015" y="12877"/>
                </a:moveTo>
                <a:lnTo>
                  <a:pt x="137401" y="12877"/>
                </a:lnTo>
                <a:lnTo>
                  <a:pt x="140017" y="13411"/>
                </a:lnTo>
                <a:lnTo>
                  <a:pt x="144525" y="15582"/>
                </a:lnTo>
                <a:lnTo>
                  <a:pt x="152272" y="85979"/>
                </a:lnTo>
                <a:lnTo>
                  <a:pt x="152768" y="86639"/>
                </a:lnTo>
                <a:lnTo>
                  <a:pt x="158305" y="87884"/>
                </a:lnTo>
                <a:lnTo>
                  <a:pt x="161328" y="87884"/>
                </a:lnTo>
                <a:lnTo>
                  <a:pt x="167335" y="85979"/>
                </a:lnTo>
                <a:lnTo>
                  <a:pt x="167300" y="28448"/>
                </a:lnTo>
                <a:lnTo>
                  <a:pt x="166941" y="24955"/>
                </a:lnTo>
                <a:lnTo>
                  <a:pt x="164909" y="16738"/>
                </a:lnTo>
                <a:lnTo>
                  <a:pt x="163220" y="13144"/>
                </a:lnTo>
                <a:lnTo>
                  <a:pt x="163015" y="12877"/>
                </a:lnTo>
                <a:close/>
              </a:path>
              <a:path w="263525" h="120650">
                <a:moveTo>
                  <a:pt x="143154" y="0"/>
                </a:moveTo>
                <a:lnTo>
                  <a:pt x="132829" y="0"/>
                </a:lnTo>
                <a:lnTo>
                  <a:pt x="128117" y="1181"/>
                </a:lnTo>
                <a:lnTo>
                  <a:pt x="118783" y="5930"/>
                </a:lnTo>
                <a:lnTo>
                  <a:pt x="114096" y="9664"/>
                </a:lnTo>
                <a:lnTo>
                  <a:pt x="109397" y="14770"/>
                </a:lnTo>
                <a:lnTo>
                  <a:pt x="125941" y="14770"/>
                </a:lnTo>
                <a:lnTo>
                  <a:pt x="126771" y="14198"/>
                </a:lnTo>
                <a:lnTo>
                  <a:pt x="130606" y="12877"/>
                </a:lnTo>
                <a:lnTo>
                  <a:pt x="163015" y="12877"/>
                </a:lnTo>
                <a:lnTo>
                  <a:pt x="158521" y="7023"/>
                </a:lnTo>
                <a:lnTo>
                  <a:pt x="155447" y="4572"/>
                </a:lnTo>
                <a:lnTo>
                  <a:pt x="147840" y="914"/>
                </a:lnTo>
                <a:lnTo>
                  <a:pt x="143154" y="0"/>
                </a:lnTo>
                <a:close/>
              </a:path>
              <a:path w="263525" h="120650">
                <a:moveTo>
                  <a:pt x="193065" y="1257"/>
                </a:moveTo>
                <a:lnTo>
                  <a:pt x="189356" y="1257"/>
                </a:lnTo>
                <a:lnTo>
                  <a:pt x="187871" y="1333"/>
                </a:lnTo>
                <a:lnTo>
                  <a:pt x="183603" y="4775"/>
                </a:lnTo>
                <a:lnTo>
                  <a:pt x="183845" y="5765"/>
                </a:lnTo>
                <a:lnTo>
                  <a:pt x="214109" y="84455"/>
                </a:lnTo>
                <a:lnTo>
                  <a:pt x="214299" y="85064"/>
                </a:lnTo>
                <a:lnTo>
                  <a:pt x="214642" y="85623"/>
                </a:lnTo>
                <a:lnTo>
                  <a:pt x="215633" y="86715"/>
                </a:lnTo>
                <a:lnTo>
                  <a:pt x="216153" y="87096"/>
                </a:lnTo>
                <a:lnTo>
                  <a:pt x="216712" y="87337"/>
                </a:lnTo>
                <a:lnTo>
                  <a:pt x="205206" y="115519"/>
                </a:lnTo>
                <a:lnTo>
                  <a:pt x="204838" y="116357"/>
                </a:lnTo>
                <a:lnTo>
                  <a:pt x="204812" y="118287"/>
                </a:lnTo>
                <a:lnTo>
                  <a:pt x="205104" y="118770"/>
                </a:lnTo>
                <a:lnTo>
                  <a:pt x="206159" y="119481"/>
                </a:lnTo>
                <a:lnTo>
                  <a:pt x="206908" y="119735"/>
                </a:lnTo>
                <a:lnTo>
                  <a:pt x="208889" y="120040"/>
                </a:lnTo>
                <a:lnTo>
                  <a:pt x="210184" y="120116"/>
                </a:lnTo>
                <a:lnTo>
                  <a:pt x="214883" y="120116"/>
                </a:lnTo>
                <a:lnTo>
                  <a:pt x="239189" y="69786"/>
                </a:lnTo>
                <a:lnTo>
                  <a:pt x="224129" y="69786"/>
                </a:lnTo>
                <a:lnTo>
                  <a:pt x="200291" y="4775"/>
                </a:lnTo>
                <a:lnTo>
                  <a:pt x="194513" y="1308"/>
                </a:lnTo>
                <a:lnTo>
                  <a:pt x="193065" y="1257"/>
                </a:lnTo>
                <a:close/>
              </a:path>
              <a:path w="263525" h="120650">
                <a:moveTo>
                  <a:pt x="257390" y="1257"/>
                </a:moveTo>
                <a:lnTo>
                  <a:pt x="253682" y="1257"/>
                </a:lnTo>
                <a:lnTo>
                  <a:pt x="252171" y="1333"/>
                </a:lnTo>
                <a:lnTo>
                  <a:pt x="247408" y="4406"/>
                </a:lnTo>
                <a:lnTo>
                  <a:pt x="224408" y="69786"/>
                </a:lnTo>
                <a:lnTo>
                  <a:pt x="239189" y="69786"/>
                </a:lnTo>
                <a:lnTo>
                  <a:pt x="262623" y="6756"/>
                </a:lnTo>
                <a:lnTo>
                  <a:pt x="262991" y="5676"/>
                </a:lnTo>
                <a:lnTo>
                  <a:pt x="263169" y="4775"/>
                </a:lnTo>
                <a:lnTo>
                  <a:pt x="263146" y="3276"/>
                </a:lnTo>
                <a:lnTo>
                  <a:pt x="262915" y="2755"/>
                </a:lnTo>
                <a:lnTo>
                  <a:pt x="261861" y="1917"/>
                </a:lnTo>
                <a:lnTo>
                  <a:pt x="261048" y="1638"/>
                </a:lnTo>
                <a:lnTo>
                  <a:pt x="258813" y="1333"/>
                </a:lnTo>
                <a:lnTo>
                  <a:pt x="257390" y="1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53984" y="5234478"/>
            <a:ext cx="895299" cy="15829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306256" y="5557568"/>
            <a:ext cx="301625" cy="158750"/>
          </a:xfrm>
          <a:custGeom>
            <a:avLst/>
            <a:gdLst/>
            <a:ahLst/>
            <a:cxnLst/>
            <a:rect l="l" t="t" r="r" b="b"/>
            <a:pathLst>
              <a:path w="301625" h="158750">
                <a:moveTo>
                  <a:pt x="8953" y="0"/>
                </a:moveTo>
                <a:lnTo>
                  <a:pt x="5956" y="0"/>
                </a:lnTo>
                <a:lnTo>
                  <a:pt x="4724" y="63"/>
                </a:lnTo>
                <a:lnTo>
                  <a:pt x="0" y="1981"/>
                </a:lnTo>
                <a:lnTo>
                  <a:pt x="0" y="124066"/>
                </a:lnTo>
                <a:lnTo>
                  <a:pt x="5956" y="125971"/>
                </a:lnTo>
                <a:lnTo>
                  <a:pt x="8953" y="125971"/>
                </a:lnTo>
                <a:lnTo>
                  <a:pt x="15049" y="123659"/>
                </a:lnTo>
                <a:lnTo>
                  <a:pt x="15049" y="66535"/>
                </a:lnTo>
                <a:lnTo>
                  <a:pt x="19215" y="61442"/>
                </a:lnTo>
                <a:lnTo>
                  <a:pt x="23190" y="57569"/>
                </a:lnTo>
                <a:lnTo>
                  <a:pt x="30784" y="52285"/>
                </a:lnTo>
                <a:lnTo>
                  <a:pt x="33304" y="51409"/>
                </a:lnTo>
                <a:lnTo>
                  <a:pt x="15049" y="51409"/>
                </a:lnTo>
                <a:lnTo>
                  <a:pt x="15049" y="2400"/>
                </a:lnTo>
                <a:lnTo>
                  <a:pt x="14922" y="1981"/>
                </a:lnTo>
                <a:lnTo>
                  <a:pt x="10210" y="63"/>
                </a:lnTo>
                <a:lnTo>
                  <a:pt x="8953" y="0"/>
                </a:lnTo>
                <a:close/>
              </a:path>
              <a:path w="301625" h="158750">
                <a:moveTo>
                  <a:pt x="66675" y="50965"/>
                </a:moveTo>
                <a:lnTo>
                  <a:pt x="41313" y="50965"/>
                </a:lnTo>
                <a:lnTo>
                  <a:pt x="43903" y="51498"/>
                </a:lnTo>
                <a:lnTo>
                  <a:pt x="48374" y="53670"/>
                </a:lnTo>
                <a:lnTo>
                  <a:pt x="56032" y="124066"/>
                </a:lnTo>
                <a:lnTo>
                  <a:pt x="56527" y="124726"/>
                </a:lnTo>
                <a:lnTo>
                  <a:pt x="62001" y="125971"/>
                </a:lnTo>
                <a:lnTo>
                  <a:pt x="65011" y="125971"/>
                </a:lnTo>
                <a:lnTo>
                  <a:pt x="70942" y="124066"/>
                </a:lnTo>
                <a:lnTo>
                  <a:pt x="70918" y="66535"/>
                </a:lnTo>
                <a:lnTo>
                  <a:pt x="70561" y="63042"/>
                </a:lnTo>
                <a:lnTo>
                  <a:pt x="68541" y="54825"/>
                </a:lnTo>
                <a:lnTo>
                  <a:pt x="66878" y="51231"/>
                </a:lnTo>
                <a:lnTo>
                  <a:pt x="66675" y="50965"/>
                </a:lnTo>
                <a:close/>
              </a:path>
              <a:path w="301625" h="158750">
                <a:moveTo>
                  <a:pt x="47002" y="38087"/>
                </a:moveTo>
                <a:lnTo>
                  <a:pt x="37020" y="38087"/>
                </a:lnTo>
                <a:lnTo>
                  <a:pt x="32588" y="39179"/>
                </a:lnTo>
                <a:lnTo>
                  <a:pt x="23774" y="43560"/>
                </a:lnTo>
                <a:lnTo>
                  <a:pt x="19392" y="46913"/>
                </a:lnTo>
                <a:lnTo>
                  <a:pt x="15049" y="51409"/>
                </a:lnTo>
                <a:lnTo>
                  <a:pt x="33304" y="51409"/>
                </a:lnTo>
                <a:lnTo>
                  <a:pt x="34582" y="50965"/>
                </a:lnTo>
                <a:lnTo>
                  <a:pt x="66675" y="50965"/>
                </a:lnTo>
                <a:lnTo>
                  <a:pt x="62217" y="45110"/>
                </a:lnTo>
                <a:lnTo>
                  <a:pt x="59169" y="42659"/>
                </a:lnTo>
                <a:lnTo>
                  <a:pt x="51650" y="39001"/>
                </a:lnTo>
                <a:lnTo>
                  <a:pt x="47002" y="38087"/>
                </a:lnTo>
                <a:close/>
              </a:path>
              <a:path w="301625" h="158750">
                <a:moveTo>
                  <a:pt x="108013" y="39344"/>
                </a:moveTo>
                <a:lnTo>
                  <a:pt x="105016" y="39344"/>
                </a:lnTo>
                <a:lnTo>
                  <a:pt x="103784" y="39408"/>
                </a:lnTo>
                <a:lnTo>
                  <a:pt x="99060" y="41325"/>
                </a:lnTo>
                <a:lnTo>
                  <a:pt x="99060" y="124066"/>
                </a:lnTo>
                <a:lnTo>
                  <a:pt x="105016" y="125971"/>
                </a:lnTo>
                <a:lnTo>
                  <a:pt x="108013" y="125971"/>
                </a:lnTo>
                <a:lnTo>
                  <a:pt x="114109" y="123659"/>
                </a:lnTo>
                <a:lnTo>
                  <a:pt x="114109" y="41719"/>
                </a:lnTo>
                <a:lnTo>
                  <a:pt x="108013" y="39344"/>
                </a:lnTo>
                <a:close/>
              </a:path>
              <a:path w="301625" h="158750">
                <a:moveTo>
                  <a:pt x="110121" y="5943"/>
                </a:moveTo>
                <a:lnTo>
                  <a:pt x="102958" y="5943"/>
                </a:lnTo>
                <a:lnTo>
                  <a:pt x="100482" y="6578"/>
                </a:lnTo>
                <a:lnTo>
                  <a:pt x="97790" y="9093"/>
                </a:lnTo>
                <a:lnTo>
                  <a:pt x="97152" y="11341"/>
                </a:lnTo>
                <a:lnTo>
                  <a:pt x="97116" y="18364"/>
                </a:lnTo>
                <a:lnTo>
                  <a:pt x="97777" y="20700"/>
                </a:lnTo>
                <a:lnTo>
                  <a:pt x="100406" y="23152"/>
                </a:lnTo>
                <a:lnTo>
                  <a:pt x="102844" y="23774"/>
                </a:lnTo>
                <a:lnTo>
                  <a:pt x="110007" y="23774"/>
                </a:lnTo>
                <a:lnTo>
                  <a:pt x="112483" y="23139"/>
                </a:lnTo>
                <a:lnTo>
                  <a:pt x="115176" y="20624"/>
                </a:lnTo>
                <a:lnTo>
                  <a:pt x="115817" y="18364"/>
                </a:lnTo>
                <a:lnTo>
                  <a:pt x="115849" y="11341"/>
                </a:lnTo>
                <a:lnTo>
                  <a:pt x="115189" y="9016"/>
                </a:lnTo>
                <a:lnTo>
                  <a:pt x="112560" y="6553"/>
                </a:lnTo>
                <a:lnTo>
                  <a:pt x="110121" y="5943"/>
                </a:lnTo>
                <a:close/>
              </a:path>
              <a:path w="301625" h="158750">
                <a:moveTo>
                  <a:pt x="171958" y="38265"/>
                </a:moveTo>
                <a:lnTo>
                  <a:pt x="164795" y="38265"/>
                </a:lnTo>
                <a:lnTo>
                  <a:pt x="160502" y="38938"/>
                </a:lnTo>
                <a:lnTo>
                  <a:pt x="137401" y="71767"/>
                </a:lnTo>
                <a:lnTo>
                  <a:pt x="137947" y="75145"/>
                </a:lnTo>
                <a:lnTo>
                  <a:pt x="140157" y="80721"/>
                </a:lnTo>
                <a:lnTo>
                  <a:pt x="141655" y="83223"/>
                </a:lnTo>
                <a:lnTo>
                  <a:pt x="143548" y="85445"/>
                </a:lnTo>
                <a:lnTo>
                  <a:pt x="141287" y="87731"/>
                </a:lnTo>
                <a:lnTo>
                  <a:pt x="139395" y="90309"/>
                </a:lnTo>
                <a:lnTo>
                  <a:pt x="136321" y="96075"/>
                </a:lnTo>
                <a:lnTo>
                  <a:pt x="135559" y="99352"/>
                </a:lnTo>
                <a:lnTo>
                  <a:pt x="135559" y="105651"/>
                </a:lnTo>
                <a:lnTo>
                  <a:pt x="136283" y="108115"/>
                </a:lnTo>
                <a:lnTo>
                  <a:pt x="139153" y="112674"/>
                </a:lnTo>
                <a:lnTo>
                  <a:pt x="141376" y="114566"/>
                </a:lnTo>
                <a:lnTo>
                  <a:pt x="144373" y="116065"/>
                </a:lnTo>
                <a:lnTo>
                  <a:pt x="142417" y="117563"/>
                </a:lnTo>
                <a:lnTo>
                  <a:pt x="132435" y="139623"/>
                </a:lnTo>
                <a:lnTo>
                  <a:pt x="133108" y="142519"/>
                </a:lnTo>
                <a:lnTo>
                  <a:pt x="162864" y="158292"/>
                </a:lnTo>
                <a:lnTo>
                  <a:pt x="176466" y="158292"/>
                </a:lnTo>
                <a:lnTo>
                  <a:pt x="203804" y="146951"/>
                </a:lnTo>
                <a:lnTo>
                  <a:pt x="163055" y="146951"/>
                </a:lnTo>
                <a:lnTo>
                  <a:pt x="157416" y="145948"/>
                </a:lnTo>
                <a:lnTo>
                  <a:pt x="149339" y="141922"/>
                </a:lnTo>
                <a:lnTo>
                  <a:pt x="147406" y="139090"/>
                </a:lnTo>
                <a:lnTo>
                  <a:pt x="147459" y="132575"/>
                </a:lnTo>
                <a:lnTo>
                  <a:pt x="157048" y="119570"/>
                </a:lnTo>
                <a:lnTo>
                  <a:pt x="206777" y="119570"/>
                </a:lnTo>
                <a:lnTo>
                  <a:pt x="206248" y="118567"/>
                </a:lnTo>
                <a:lnTo>
                  <a:pt x="156679" y="107568"/>
                </a:lnTo>
                <a:lnTo>
                  <a:pt x="154038" y="106819"/>
                </a:lnTo>
                <a:lnTo>
                  <a:pt x="150063" y="104063"/>
                </a:lnTo>
                <a:lnTo>
                  <a:pt x="149059" y="102323"/>
                </a:lnTo>
                <a:lnTo>
                  <a:pt x="149059" y="98412"/>
                </a:lnTo>
                <a:lnTo>
                  <a:pt x="149415" y="96824"/>
                </a:lnTo>
                <a:lnTo>
                  <a:pt x="150825" y="94068"/>
                </a:lnTo>
                <a:lnTo>
                  <a:pt x="151726" y="92836"/>
                </a:lnTo>
                <a:lnTo>
                  <a:pt x="152831" y="91757"/>
                </a:lnTo>
                <a:lnTo>
                  <a:pt x="188685" y="91757"/>
                </a:lnTo>
                <a:lnTo>
                  <a:pt x="189788" y="91135"/>
                </a:lnTo>
                <a:lnTo>
                  <a:pt x="195491" y="86156"/>
                </a:lnTo>
                <a:lnTo>
                  <a:pt x="196383" y="84912"/>
                </a:lnTo>
                <a:lnTo>
                  <a:pt x="163880" y="84912"/>
                </a:lnTo>
                <a:lnTo>
                  <a:pt x="159550" y="83375"/>
                </a:lnTo>
                <a:lnTo>
                  <a:pt x="153365" y="77254"/>
                </a:lnTo>
                <a:lnTo>
                  <a:pt x="151815" y="73050"/>
                </a:lnTo>
                <a:lnTo>
                  <a:pt x="151815" y="65316"/>
                </a:lnTo>
                <a:lnTo>
                  <a:pt x="166243" y="49618"/>
                </a:lnTo>
                <a:lnTo>
                  <a:pt x="210296" y="49618"/>
                </a:lnTo>
                <a:lnTo>
                  <a:pt x="210400" y="49453"/>
                </a:lnTo>
                <a:lnTo>
                  <a:pt x="210693" y="47929"/>
                </a:lnTo>
                <a:lnTo>
                  <a:pt x="210657" y="43586"/>
                </a:lnTo>
                <a:lnTo>
                  <a:pt x="210426" y="42278"/>
                </a:lnTo>
                <a:lnTo>
                  <a:pt x="209384" y="40297"/>
                </a:lnTo>
                <a:lnTo>
                  <a:pt x="208610" y="39801"/>
                </a:lnTo>
                <a:lnTo>
                  <a:pt x="182587" y="39801"/>
                </a:lnTo>
                <a:lnTo>
                  <a:pt x="180682" y="39319"/>
                </a:lnTo>
                <a:lnTo>
                  <a:pt x="178650" y="38938"/>
                </a:lnTo>
                <a:lnTo>
                  <a:pt x="174307" y="38404"/>
                </a:lnTo>
                <a:lnTo>
                  <a:pt x="171958" y="38265"/>
                </a:lnTo>
                <a:close/>
              </a:path>
              <a:path w="301625" h="158750">
                <a:moveTo>
                  <a:pt x="206777" y="119570"/>
                </a:moveTo>
                <a:lnTo>
                  <a:pt x="157048" y="119570"/>
                </a:lnTo>
                <a:lnTo>
                  <a:pt x="183413" y="120421"/>
                </a:lnTo>
                <a:lnTo>
                  <a:pt x="187350" y="121424"/>
                </a:lnTo>
                <a:lnTo>
                  <a:pt x="193167" y="125209"/>
                </a:lnTo>
                <a:lnTo>
                  <a:pt x="194614" y="127888"/>
                </a:lnTo>
                <a:lnTo>
                  <a:pt x="194532" y="133807"/>
                </a:lnTo>
                <a:lnTo>
                  <a:pt x="174866" y="146951"/>
                </a:lnTo>
                <a:lnTo>
                  <a:pt x="203804" y="146951"/>
                </a:lnTo>
                <a:lnTo>
                  <a:pt x="205790" y="144551"/>
                </a:lnTo>
                <a:lnTo>
                  <a:pt x="208978" y="137820"/>
                </a:lnTo>
                <a:lnTo>
                  <a:pt x="209712" y="134518"/>
                </a:lnTo>
                <a:lnTo>
                  <a:pt x="209648" y="126491"/>
                </a:lnTo>
                <a:lnTo>
                  <a:pt x="209067" y="123913"/>
                </a:lnTo>
                <a:lnTo>
                  <a:pt x="206777" y="119570"/>
                </a:lnTo>
                <a:close/>
              </a:path>
              <a:path w="301625" h="158750">
                <a:moveTo>
                  <a:pt x="188685" y="91757"/>
                </a:moveTo>
                <a:lnTo>
                  <a:pt x="152831" y="91757"/>
                </a:lnTo>
                <a:lnTo>
                  <a:pt x="154482" y="93078"/>
                </a:lnTo>
                <a:lnTo>
                  <a:pt x="156819" y="94170"/>
                </a:lnTo>
                <a:lnTo>
                  <a:pt x="162890" y="95910"/>
                </a:lnTo>
                <a:lnTo>
                  <a:pt x="166077" y="96342"/>
                </a:lnTo>
                <a:lnTo>
                  <a:pt x="174231" y="96342"/>
                </a:lnTo>
                <a:lnTo>
                  <a:pt x="178574" y="95681"/>
                </a:lnTo>
                <a:lnTo>
                  <a:pt x="186410" y="93040"/>
                </a:lnTo>
                <a:lnTo>
                  <a:pt x="188685" y="91757"/>
                </a:lnTo>
                <a:close/>
              </a:path>
              <a:path w="301625" h="158750">
                <a:moveTo>
                  <a:pt x="210296" y="49618"/>
                </a:moveTo>
                <a:lnTo>
                  <a:pt x="174866" y="49618"/>
                </a:lnTo>
                <a:lnTo>
                  <a:pt x="179260" y="51155"/>
                </a:lnTo>
                <a:lnTo>
                  <a:pt x="185445" y="57340"/>
                </a:lnTo>
                <a:lnTo>
                  <a:pt x="186958" y="61544"/>
                </a:lnTo>
                <a:lnTo>
                  <a:pt x="186994" y="69507"/>
                </a:lnTo>
                <a:lnTo>
                  <a:pt x="186639" y="71767"/>
                </a:lnTo>
                <a:lnTo>
                  <a:pt x="172453" y="84912"/>
                </a:lnTo>
                <a:lnTo>
                  <a:pt x="196383" y="84912"/>
                </a:lnTo>
                <a:lnTo>
                  <a:pt x="197675" y="83108"/>
                </a:lnTo>
                <a:lnTo>
                  <a:pt x="200736" y="75907"/>
                </a:lnTo>
                <a:lnTo>
                  <a:pt x="201510" y="71767"/>
                </a:lnTo>
                <a:lnTo>
                  <a:pt x="201510" y="64261"/>
                </a:lnTo>
                <a:lnTo>
                  <a:pt x="201079" y="61544"/>
                </a:lnTo>
                <a:lnTo>
                  <a:pt x="199364" y="56324"/>
                </a:lnTo>
                <a:lnTo>
                  <a:pt x="197866" y="53936"/>
                </a:lnTo>
                <a:lnTo>
                  <a:pt x="195719" y="51777"/>
                </a:lnTo>
                <a:lnTo>
                  <a:pt x="208483" y="51777"/>
                </a:lnTo>
                <a:lnTo>
                  <a:pt x="209232" y="51307"/>
                </a:lnTo>
                <a:lnTo>
                  <a:pt x="210296" y="49618"/>
                </a:lnTo>
                <a:close/>
              </a:path>
              <a:path w="301625" h="158750">
                <a:moveTo>
                  <a:pt x="239077" y="0"/>
                </a:moveTo>
                <a:lnTo>
                  <a:pt x="236080" y="0"/>
                </a:lnTo>
                <a:lnTo>
                  <a:pt x="234848" y="63"/>
                </a:lnTo>
                <a:lnTo>
                  <a:pt x="230124" y="1981"/>
                </a:lnTo>
                <a:lnTo>
                  <a:pt x="230124" y="124066"/>
                </a:lnTo>
                <a:lnTo>
                  <a:pt x="236080" y="125971"/>
                </a:lnTo>
                <a:lnTo>
                  <a:pt x="239077" y="125971"/>
                </a:lnTo>
                <a:lnTo>
                  <a:pt x="245173" y="66535"/>
                </a:lnTo>
                <a:lnTo>
                  <a:pt x="249339" y="61442"/>
                </a:lnTo>
                <a:lnTo>
                  <a:pt x="253314" y="57569"/>
                </a:lnTo>
                <a:lnTo>
                  <a:pt x="260908" y="52285"/>
                </a:lnTo>
                <a:lnTo>
                  <a:pt x="263428" y="51409"/>
                </a:lnTo>
                <a:lnTo>
                  <a:pt x="245173" y="51409"/>
                </a:lnTo>
                <a:lnTo>
                  <a:pt x="245046" y="1981"/>
                </a:lnTo>
                <a:lnTo>
                  <a:pt x="240334" y="63"/>
                </a:lnTo>
                <a:lnTo>
                  <a:pt x="239077" y="0"/>
                </a:lnTo>
                <a:close/>
              </a:path>
              <a:path w="301625" h="158750">
                <a:moveTo>
                  <a:pt x="296799" y="50965"/>
                </a:moveTo>
                <a:lnTo>
                  <a:pt x="271437" y="50965"/>
                </a:lnTo>
                <a:lnTo>
                  <a:pt x="274027" y="51498"/>
                </a:lnTo>
                <a:lnTo>
                  <a:pt x="278498" y="53670"/>
                </a:lnTo>
                <a:lnTo>
                  <a:pt x="286156" y="124066"/>
                </a:lnTo>
                <a:lnTo>
                  <a:pt x="286651" y="124726"/>
                </a:lnTo>
                <a:lnTo>
                  <a:pt x="292125" y="125971"/>
                </a:lnTo>
                <a:lnTo>
                  <a:pt x="295135" y="125971"/>
                </a:lnTo>
                <a:lnTo>
                  <a:pt x="301193" y="123659"/>
                </a:lnTo>
                <a:lnTo>
                  <a:pt x="301129" y="67386"/>
                </a:lnTo>
                <a:lnTo>
                  <a:pt x="300685" y="63042"/>
                </a:lnTo>
                <a:lnTo>
                  <a:pt x="298665" y="54825"/>
                </a:lnTo>
                <a:lnTo>
                  <a:pt x="297002" y="51231"/>
                </a:lnTo>
                <a:lnTo>
                  <a:pt x="296799" y="50965"/>
                </a:lnTo>
                <a:close/>
              </a:path>
              <a:path w="301625" h="158750">
                <a:moveTo>
                  <a:pt x="277126" y="38087"/>
                </a:moveTo>
                <a:lnTo>
                  <a:pt x="267144" y="38087"/>
                </a:lnTo>
                <a:lnTo>
                  <a:pt x="262712" y="39179"/>
                </a:lnTo>
                <a:lnTo>
                  <a:pt x="253898" y="43560"/>
                </a:lnTo>
                <a:lnTo>
                  <a:pt x="249516" y="46913"/>
                </a:lnTo>
                <a:lnTo>
                  <a:pt x="245173" y="51409"/>
                </a:lnTo>
                <a:lnTo>
                  <a:pt x="263428" y="51409"/>
                </a:lnTo>
                <a:lnTo>
                  <a:pt x="264706" y="50965"/>
                </a:lnTo>
                <a:lnTo>
                  <a:pt x="296799" y="50965"/>
                </a:lnTo>
                <a:lnTo>
                  <a:pt x="292341" y="45110"/>
                </a:lnTo>
                <a:lnTo>
                  <a:pt x="289306" y="42659"/>
                </a:lnTo>
                <a:lnTo>
                  <a:pt x="281762" y="39001"/>
                </a:lnTo>
                <a:lnTo>
                  <a:pt x="277126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73927" y="5595655"/>
            <a:ext cx="692670" cy="12011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10964" y="1434415"/>
            <a:ext cx="2407524" cy="241703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4679488" y="4068376"/>
            <a:ext cx="601345" cy="149860"/>
          </a:xfrm>
          <a:custGeom>
            <a:avLst/>
            <a:gdLst/>
            <a:ahLst/>
            <a:cxnLst/>
            <a:rect l="l" t="t" r="r" b="b"/>
            <a:pathLst>
              <a:path w="601345" h="149860">
                <a:moveTo>
                  <a:pt x="22039" y="1904"/>
                </a:moveTo>
                <a:lnTo>
                  <a:pt x="13250" y="1904"/>
                </a:lnTo>
                <a:lnTo>
                  <a:pt x="9504" y="1993"/>
                </a:lnTo>
                <a:lnTo>
                  <a:pt x="4106" y="2362"/>
                </a:lnTo>
                <a:lnTo>
                  <a:pt x="2265" y="2844"/>
                </a:lnTo>
                <a:lnTo>
                  <a:pt x="258" y="4406"/>
                </a:lnTo>
                <a:lnTo>
                  <a:pt x="0" y="5587"/>
                </a:lnTo>
                <a:lnTo>
                  <a:pt x="957" y="8610"/>
                </a:lnTo>
                <a:lnTo>
                  <a:pt x="2069" y="10833"/>
                </a:lnTo>
                <a:lnTo>
                  <a:pt x="3674" y="13512"/>
                </a:lnTo>
                <a:lnTo>
                  <a:pt x="49902" y="92201"/>
                </a:lnTo>
                <a:lnTo>
                  <a:pt x="49902" y="143738"/>
                </a:lnTo>
                <a:lnTo>
                  <a:pt x="50169" y="144398"/>
                </a:lnTo>
                <a:lnTo>
                  <a:pt x="63745" y="147675"/>
                </a:lnTo>
                <a:lnTo>
                  <a:pt x="70451" y="147675"/>
                </a:lnTo>
                <a:lnTo>
                  <a:pt x="84383" y="143738"/>
                </a:lnTo>
                <a:lnTo>
                  <a:pt x="84383" y="92201"/>
                </a:lnTo>
                <a:lnTo>
                  <a:pt x="100118" y="65417"/>
                </a:lnTo>
                <a:lnTo>
                  <a:pt x="67924" y="65417"/>
                </a:lnTo>
                <a:lnTo>
                  <a:pt x="66095" y="61239"/>
                </a:lnTo>
                <a:lnTo>
                  <a:pt x="64292" y="57264"/>
                </a:lnTo>
                <a:lnTo>
                  <a:pt x="60723" y="49669"/>
                </a:lnTo>
                <a:lnTo>
                  <a:pt x="58919" y="46062"/>
                </a:lnTo>
                <a:lnTo>
                  <a:pt x="57091" y="42646"/>
                </a:lnTo>
                <a:lnTo>
                  <a:pt x="38282" y="7150"/>
                </a:lnTo>
                <a:lnTo>
                  <a:pt x="25239" y="1981"/>
                </a:lnTo>
                <a:lnTo>
                  <a:pt x="22039" y="1904"/>
                </a:lnTo>
                <a:close/>
              </a:path>
              <a:path w="601345" h="149860">
                <a:moveTo>
                  <a:pt x="120819" y="1904"/>
                </a:moveTo>
                <a:lnTo>
                  <a:pt x="112107" y="1904"/>
                </a:lnTo>
                <a:lnTo>
                  <a:pt x="109110" y="1981"/>
                </a:lnTo>
                <a:lnTo>
                  <a:pt x="96918" y="7594"/>
                </a:lnTo>
                <a:lnTo>
                  <a:pt x="78376" y="42862"/>
                </a:lnTo>
                <a:lnTo>
                  <a:pt x="68190" y="65417"/>
                </a:lnTo>
                <a:lnTo>
                  <a:pt x="100118" y="65417"/>
                </a:lnTo>
                <a:lnTo>
                  <a:pt x="132223" y="10756"/>
                </a:lnTo>
                <a:lnTo>
                  <a:pt x="133227" y="8712"/>
                </a:lnTo>
                <a:lnTo>
                  <a:pt x="134269" y="5587"/>
                </a:lnTo>
                <a:lnTo>
                  <a:pt x="134027" y="4406"/>
                </a:lnTo>
                <a:lnTo>
                  <a:pt x="132033" y="2844"/>
                </a:lnTo>
                <a:lnTo>
                  <a:pt x="130154" y="2362"/>
                </a:lnTo>
                <a:lnTo>
                  <a:pt x="124667" y="1993"/>
                </a:lnTo>
                <a:lnTo>
                  <a:pt x="120819" y="1904"/>
                </a:lnTo>
                <a:close/>
              </a:path>
              <a:path w="601345" h="149860">
                <a:moveTo>
                  <a:pt x="228426" y="0"/>
                </a:moveTo>
                <a:lnTo>
                  <a:pt x="185792" y="8157"/>
                </a:lnTo>
                <a:lnTo>
                  <a:pt x="154952" y="37404"/>
                </a:lnTo>
                <a:lnTo>
                  <a:pt x="146803" y="75679"/>
                </a:lnTo>
                <a:lnTo>
                  <a:pt x="147108" y="84902"/>
                </a:lnTo>
                <a:lnTo>
                  <a:pt x="161796" y="126887"/>
                </a:lnTo>
                <a:lnTo>
                  <a:pt x="198533" y="147094"/>
                </a:lnTo>
                <a:lnTo>
                  <a:pt x="225289" y="149580"/>
                </a:lnTo>
                <a:lnTo>
                  <a:pt x="234982" y="149254"/>
                </a:lnTo>
                <a:lnTo>
                  <a:pt x="274475" y="138020"/>
                </a:lnTo>
                <a:lnTo>
                  <a:pt x="289702" y="125348"/>
                </a:lnTo>
                <a:lnTo>
                  <a:pt x="217885" y="125348"/>
                </a:lnTo>
                <a:lnTo>
                  <a:pt x="210875" y="124180"/>
                </a:lnTo>
                <a:lnTo>
                  <a:pt x="183545" y="89204"/>
                </a:lnTo>
                <a:lnTo>
                  <a:pt x="182846" y="82118"/>
                </a:lnTo>
                <a:lnTo>
                  <a:pt x="182888" y="67081"/>
                </a:lnTo>
                <a:lnTo>
                  <a:pt x="200436" y="30899"/>
                </a:lnTo>
                <a:lnTo>
                  <a:pt x="218800" y="24117"/>
                </a:lnTo>
                <a:lnTo>
                  <a:pt x="292645" y="24117"/>
                </a:lnTo>
                <a:lnTo>
                  <a:pt x="291491" y="22567"/>
                </a:lnTo>
                <a:lnTo>
                  <a:pt x="254683" y="2448"/>
                </a:lnTo>
                <a:lnTo>
                  <a:pt x="237739" y="271"/>
                </a:lnTo>
                <a:lnTo>
                  <a:pt x="228426" y="0"/>
                </a:lnTo>
                <a:close/>
              </a:path>
              <a:path w="601345" h="149860">
                <a:moveTo>
                  <a:pt x="292645" y="24117"/>
                </a:moveTo>
                <a:lnTo>
                  <a:pt x="235602" y="24117"/>
                </a:lnTo>
                <a:lnTo>
                  <a:pt x="242574" y="25323"/>
                </a:lnTo>
                <a:lnTo>
                  <a:pt x="253712" y="30162"/>
                </a:lnTo>
                <a:lnTo>
                  <a:pt x="270730" y="67081"/>
                </a:lnTo>
                <a:lnTo>
                  <a:pt x="270673" y="82118"/>
                </a:lnTo>
                <a:lnTo>
                  <a:pt x="253153" y="118656"/>
                </a:lnTo>
                <a:lnTo>
                  <a:pt x="234776" y="125348"/>
                </a:lnTo>
                <a:lnTo>
                  <a:pt x="289702" y="125348"/>
                </a:lnTo>
                <a:lnTo>
                  <a:pt x="305474" y="90133"/>
                </a:lnTo>
                <a:lnTo>
                  <a:pt x="306785" y="73113"/>
                </a:lnTo>
                <a:lnTo>
                  <a:pt x="306471" y="64050"/>
                </a:lnTo>
                <a:lnTo>
                  <a:pt x="295517" y="27974"/>
                </a:lnTo>
                <a:lnTo>
                  <a:pt x="292645" y="24117"/>
                </a:lnTo>
                <a:close/>
              </a:path>
              <a:path w="601345" h="149860">
                <a:moveTo>
                  <a:pt x="355236" y="1904"/>
                </a:moveTo>
                <a:lnTo>
                  <a:pt x="348530" y="1904"/>
                </a:lnTo>
                <a:lnTo>
                  <a:pt x="345762" y="2006"/>
                </a:lnTo>
                <a:lnTo>
                  <a:pt x="334598" y="5841"/>
                </a:lnTo>
                <a:lnTo>
                  <a:pt x="334598" y="141020"/>
                </a:lnTo>
                <a:lnTo>
                  <a:pt x="335576" y="143382"/>
                </a:lnTo>
                <a:lnTo>
                  <a:pt x="339501" y="146278"/>
                </a:lnTo>
                <a:lnTo>
                  <a:pt x="341914" y="147002"/>
                </a:lnTo>
                <a:lnTo>
                  <a:pt x="423092" y="147002"/>
                </a:lnTo>
                <a:lnTo>
                  <a:pt x="427346" y="138836"/>
                </a:lnTo>
                <a:lnTo>
                  <a:pt x="427346" y="130619"/>
                </a:lnTo>
                <a:lnTo>
                  <a:pt x="369079" y="122783"/>
                </a:lnTo>
                <a:lnTo>
                  <a:pt x="369079" y="5841"/>
                </a:lnTo>
                <a:lnTo>
                  <a:pt x="358017" y="2006"/>
                </a:lnTo>
                <a:lnTo>
                  <a:pt x="355236" y="1904"/>
                </a:lnTo>
                <a:close/>
              </a:path>
              <a:path w="601345" h="149860">
                <a:moveTo>
                  <a:pt x="522558" y="0"/>
                </a:moveTo>
                <a:lnTo>
                  <a:pt x="479924" y="8157"/>
                </a:lnTo>
                <a:lnTo>
                  <a:pt x="449084" y="37404"/>
                </a:lnTo>
                <a:lnTo>
                  <a:pt x="440935" y="75679"/>
                </a:lnTo>
                <a:lnTo>
                  <a:pt x="441240" y="84902"/>
                </a:lnTo>
                <a:lnTo>
                  <a:pt x="455928" y="126887"/>
                </a:lnTo>
                <a:lnTo>
                  <a:pt x="492665" y="147094"/>
                </a:lnTo>
                <a:lnTo>
                  <a:pt x="519421" y="149580"/>
                </a:lnTo>
                <a:lnTo>
                  <a:pt x="529114" y="149254"/>
                </a:lnTo>
                <a:lnTo>
                  <a:pt x="568607" y="138020"/>
                </a:lnTo>
                <a:lnTo>
                  <a:pt x="583834" y="125348"/>
                </a:lnTo>
                <a:lnTo>
                  <a:pt x="512017" y="125348"/>
                </a:lnTo>
                <a:lnTo>
                  <a:pt x="505007" y="124180"/>
                </a:lnTo>
                <a:lnTo>
                  <a:pt x="477677" y="89204"/>
                </a:lnTo>
                <a:lnTo>
                  <a:pt x="476978" y="82118"/>
                </a:lnTo>
                <a:lnTo>
                  <a:pt x="477020" y="67081"/>
                </a:lnTo>
                <a:lnTo>
                  <a:pt x="494568" y="30899"/>
                </a:lnTo>
                <a:lnTo>
                  <a:pt x="512932" y="24117"/>
                </a:lnTo>
                <a:lnTo>
                  <a:pt x="586777" y="24117"/>
                </a:lnTo>
                <a:lnTo>
                  <a:pt x="585623" y="22567"/>
                </a:lnTo>
                <a:lnTo>
                  <a:pt x="548815" y="2448"/>
                </a:lnTo>
                <a:lnTo>
                  <a:pt x="531871" y="271"/>
                </a:lnTo>
                <a:lnTo>
                  <a:pt x="522558" y="0"/>
                </a:lnTo>
                <a:close/>
              </a:path>
              <a:path w="601345" h="149860">
                <a:moveTo>
                  <a:pt x="586777" y="24117"/>
                </a:moveTo>
                <a:lnTo>
                  <a:pt x="529734" y="24117"/>
                </a:lnTo>
                <a:lnTo>
                  <a:pt x="536706" y="25323"/>
                </a:lnTo>
                <a:lnTo>
                  <a:pt x="547844" y="30162"/>
                </a:lnTo>
                <a:lnTo>
                  <a:pt x="564862" y="67081"/>
                </a:lnTo>
                <a:lnTo>
                  <a:pt x="564805" y="82118"/>
                </a:lnTo>
                <a:lnTo>
                  <a:pt x="547285" y="118656"/>
                </a:lnTo>
                <a:lnTo>
                  <a:pt x="528908" y="125348"/>
                </a:lnTo>
                <a:lnTo>
                  <a:pt x="583834" y="125348"/>
                </a:lnTo>
                <a:lnTo>
                  <a:pt x="599606" y="90133"/>
                </a:lnTo>
                <a:lnTo>
                  <a:pt x="600917" y="73113"/>
                </a:lnTo>
                <a:lnTo>
                  <a:pt x="600603" y="64050"/>
                </a:lnTo>
                <a:lnTo>
                  <a:pt x="589649" y="27974"/>
                </a:lnTo>
                <a:lnTo>
                  <a:pt x="586777" y="24117"/>
                </a:lnTo>
                <a:close/>
              </a:path>
            </a:pathLst>
          </a:custGeom>
          <a:solidFill>
            <a:srgbClr val="D64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4454" y="4070282"/>
            <a:ext cx="278765" cy="147955"/>
          </a:xfrm>
          <a:custGeom>
            <a:avLst/>
            <a:gdLst/>
            <a:ahLst/>
            <a:cxnLst/>
            <a:rect l="l" t="t" r="r" b="b"/>
            <a:pathLst>
              <a:path w="278764" h="147954">
                <a:moveTo>
                  <a:pt x="22012" y="0"/>
                </a:moveTo>
                <a:lnTo>
                  <a:pt x="13300" y="0"/>
                </a:lnTo>
                <a:lnTo>
                  <a:pt x="9643" y="88"/>
                </a:lnTo>
                <a:lnTo>
                  <a:pt x="0" y="4013"/>
                </a:lnTo>
                <a:lnTo>
                  <a:pt x="397" y="6807"/>
                </a:lnTo>
                <a:lnTo>
                  <a:pt x="1019" y="8928"/>
                </a:lnTo>
                <a:lnTo>
                  <a:pt x="52470" y="139966"/>
                </a:lnTo>
                <a:lnTo>
                  <a:pt x="52696" y="140601"/>
                </a:lnTo>
                <a:lnTo>
                  <a:pt x="81779" y="145770"/>
                </a:lnTo>
                <a:lnTo>
                  <a:pt x="85309" y="145719"/>
                </a:lnTo>
                <a:lnTo>
                  <a:pt x="99495" y="139966"/>
                </a:lnTo>
                <a:lnTo>
                  <a:pt x="108582" y="116865"/>
                </a:lnTo>
                <a:lnTo>
                  <a:pt x="77689" y="116865"/>
                </a:lnTo>
                <a:lnTo>
                  <a:pt x="36541" y="5460"/>
                </a:lnTo>
                <a:lnTo>
                  <a:pt x="36109" y="4343"/>
                </a:lnTo>
                <a:lnTo>
                  <a:pt x="25137" y="63"/>
                </a:lnTo>
                <a:lnTo>
                  <a:pt x="22012" y="0"/>
                </a:lnTo>
                <a:close/>
              </a:path>
              <a:path w="278764" h="147954">
                <a:moveTo>
                  <a:pt x="141240" y="0"/>
                </a:moveTo>
                <a:lnTo>
                  <a:pt x="133150" y="0"/>
                </a:lnTo>
                <a:lnTo>
                  <a:pt x="129924" y="63"/>
                </a:lnTo>
                <a:lnTo>
                  <a:pt x="118164" y="6019"/>
                </a:lnTo>
                <a:lnTo>
                  <a:pt x="77816" y="116865"/>
                </a:lnTo>
                <a:lnTo>
                  <a:pt x="108582" y="116865"/>
                </a:lnTo>
                <a:lnTo>
                  <a:pt x="149901" y="11823"/>
                </a:lnTo>
                <a:lnTo>
                  <a:pt x="150956" y="9220"/>
                </a:lnTo>
                <a:lnTo>
                  <a:pt x="151629" y="7137"/>
                </a:lnTo>
                <a:lnTo>
                  <a:pt x="152174" y="4343"/>
                </a:lnTo>
                <a:lnTo>
                  <a:pt x="152106" y="3416"/>
                </a:lnTo>
                <a:lnTo>
                  <a:pt x="151972" y="2806"/>
                </a:lnTo>
                <a:lnTo>
                  <a:pt x="150321" y="1092"/>
                </a:lnTo>
                <a:lnTo>
                  <a:pt x="148797" y="546"/>
                </a:lnTo>
                <a:lnTo>
                  <a:pt x="144352" y="101"/>
                </a:lnTo>
                <a:lnTo>
                  <a:pt x="141240" y="0"/>
                </a:lnTo>
                <a:close/>
              </a:path>
              <a:path w="278764" h="147954">
                <a:moveTo>
                  <a:pt x="173193" y="115963"/>
                </a:moveTo>
                <a:lnTo>
                  <a:pt x="171618" y="115963"/>
                </a:lnTo>
                <a:lnTo>
                  <a:pt x="171009" y="116154"/>
                </a:lnTo>
                <a:lnTo>
                  <a:pt x="168050" y="130848"/>
                </a:lnTo>
                <a:lnTo>
                  <a:pt x="168228" y="133680"/>
                </a:lnTo>
                <a:lnTo>
                  <a:pt x="207318" y="147662"/>
                </a:lnTo>
                <a:lnTo>
                  <a:pt x="212538" y="147662"/>
                </a:lnTo>
                <a:lnTo>
                  <a:pt x="254788" y="138849"/>
                </a:lnTo>
                <a:lnTo>
                  <a:pt x="271352" y="124231"/>
                </a:lnTo>
                <a:lnTo>
                  <a:pt x="203178" y="124231"/>
                </a:lnTo>
                <a:lnTo>
                  <a:pt x="198112" y="123786"/>
                </a:lnTo>
                <a:lnTo>
                  <a:pt x="174514" y="116395"/>
                </a:lnTo>
                <a:lnTo>
                  <a:pt x="173193" y="115963"/>
                </a:lnTo>
                <a:close/>
              </a:path>
              <a:path w="278764" h="147954">
                <a:moveTo>
                  <a:pt x="274029" y="78016"/>
                </a:moveTo>
                <a:lnTo>
                  <a:pt x="213541" y="78016"/>
                </a:lnTo>
                <a:lnTo>
                  <a:pt x="218939" y="78498"/>
                </a:lnTo>
                <a:lnTo>
                  <a:pt x="227829" y="80441"/>
                </a:lnTo>
                <a:lnTo>
                  <a:pt x="242319" y="96875"/>
                </a:lnTo>
                <a:lnTo>
                  <a:pt x="242319" y="104622"/>
                </a:lnTo>
                <a:lnTo>
                  <a:pt x="214062" y="124231"/>
                </a:lnTo>
                <a:lnTo>
                  <a:pt x="271352" y="124231"/>
                </a:lnTo>
                <a:lnTo>
                  <a:pt x="277168" y="113004"/>
                </a:lnTo>
                <a:lnTo>
                  <a:pt x="278756" y="106032"/>
                </a:lnTo>
                <a:lnTo>
                  <a:pt x="278756" y="91300"/>
                </a:lnTo>
                <a:lnTo>
                  <a:pt x="277498" y="85216"/>
                </a:lnTo>
                <a:lnTo>
                  <a:pt x="274029" y="78016"/>
                </a:lnTo>
                <a:close/>
              </a:path>
              <a:path w="278764" h="147954">
                <a:moveTo>
                  <a:pt x="263998" y="660"/>
                </a:moveTo>
                <a:lnTo>
                  <a:pt x="180204" y="660"/>
                </a:lnTo>
                <a:lnTo>
                  <a:pt x="178045" y="1320"/>
                </a:lnTo>
                <a:lnTo>
                  <a:pt x="175340" y="3924"/>
                </a:lnTo>
                <a:lnTo>
                  <a:pt x="174779" y="5702"/>
                </a:lnTo>
                <a:lnTo>
                  <a:pt x="174684" y="74726"/>
                </a:lnTo>
                <a:lnTo>
                  <a:pt x="175213" y="76657"/>
                </a:lnTo>
                <a:lnTo>
                  <a:pt x="177397" y="78816"/>
                </a:lnTo>
                <a:lnTo>
                  <a:pt x="179200" y="79362"/>
                </a:lnTo>
                <a:lnTo>
                  <a:pt x="185385" y="79362"/>
                </a:lnTo>
                <a:lnTo>
                  <a:pt x="189271" y="79133"/>
                </a:lnTo>
                <a:lnTo>
                  <a:pt x="197552" y="78244"/>
                </a:lnTo>
                <a:lnTo>
                  <a:pt x="202137" y="78016"/>
                </a:lnTo>
                <a:lnTo>
                  <a:pt x="274029" y="78016"/>
                </a:lnTo>
                <a:lnTo>
                  <a:pt x="272444" y="74726"/>
                </a:lnTo>
                <a:lnTo>
                  <a:pt x="236769" y="56692"/>
                </a:lnTo>
                <a:lnTo>
                  <a:pt x="203140" y="56692"/>
                </a:lnTo>
                <a:lnTo>
                  <a:pt x="203140" y="25780"/>
                </a:lnTo>
                <a:lnTo>
                  <a:pt x="264951" y="25780"/>
                </a:lnTo>
                <a:lnTo>
                  <a:pt x="266284" y="24777"/>
                </a:lnTo>
                <a:lnTo>
                  <a:pt x="268113" y="20751"/>
                </a:lnTo>
                <a:lnTo>
                  <a:pt x="268570" y="17513"/>
                </a:lnTo>
                <a:lnTo>
                  <a:pt x="268456" y="8902"/>
                </a:lnTo>
                <a:lnTo>
                  <a:pt x="264735" y="888"/>
                </a:lnTo>
                <a:lnTo>
                  <a:pt x="263998" y="660"/>
                </a:lnTo>
                <a:close/>
              </a:path>
              <a:path w="278764" h="147954">
                <a:moveTo>
                  <a:pt x="230826" y="56032"/>
                </a:moveTo>
                <a:lnTo>
                  <a:pt x="218380" y="56032"/>
                </a:lnTo>
                <a:lnTo>
                  <a:pt x="215218" y="56070"/>
                </a:lnTo>
                <a:lnTo>
                  <a:pt x="209210" y="56210"/>
                </a:lnTo>
                <a:lnTo>
                  <a:pt x="206188" y="56400"/>
                </a:lnTo>
                <a:lnTo>
                  <a:pt x="203140" y="56692"/>
                </a:lnTo>
                <a:lnTo>
                  <a:pt x="236769" y="56692"/>
                </a:lnTo>
                <a:lnTo>
                  <a:pt x="230826" y="56032"/>
                </a:lnTo>
                <a:close/>
              </a:path>
            </a:pathLst>
          </a:custGeom>
          <a:solidFill>
            <a:srgbClr val="D6425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21269" y="4060007"/>
            <a:ext cx="1093132" cy="19611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45115" y="4577631"/>
            <a:ext cx="991252" cy="1271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00754" y="4577636"/>
            <a:ext cx="734130" cy="15829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00670" y="4615718"/>
            <a:ext cx="250558" cy="8905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66597" y="4900722"/>
            <a:ext cx="1029012" cy="12714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5565030" y="4901079"/>
            <a:ext cx="266700" cy="127000"/>
          </a:xfrm>
          <a:custGeom>
            <a:avLst/>
            <a:gdLst/>
            <a:ahLst/>
            <a:cxnLst/>
            <a:rect l="l" t="t" r="r" b="b"/>
            <a:pathLst>
              <a:path w="266700" h="127000">
                <a:moveTo>
                  <a:pt x="64749" y="49796"/>
                </a:moveTo>
                <a:lnTo>
                  <a:pt x="37757" y="49796"/>
                </a:lnTo>
                <a:lnTo>
                  <a:pt x="40716" y="50203"/>
                </a:lnTo>
                <a:lnTo>
                  <a:pt x="45542" y="51828"/>
                </a:lnTo>
                <a:lnTo>
                  <a:pt x="53327" y="65760"/>
                </a:lnTo>
                <a:lnTo>
                  <a:pt x="53327" y="75183"/>
                </a:lnTo>
                <a:lnTo>
                  <a:pt x="35344" y="75183"/>
                </a:lnTo>
                <a:lnTo>
                  <a:pt x="29502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4549" y="126784"/>
                </a:lnTo>
                <a:lnTo>
                  <a:pt x="33947" y="126784"/>
                </a:lnTo>
                <a:lnTo>
                  <a:pt x="38696" y="125729"/>
                </a:lnTo>
                <a:lnTo>
                  <a:pt x="47663" y="121526"/>
                </a:lnTo>
                <a:lnTo>
                  <a:pt x="51727" y="118592"/>
                </a:lnTo>
                <a:lnTo>
                  <a:pt x="55029" y="115163"/>
                </a:lnTo>
                <a:lnTo>
                  <a:pt x="26403" y="115163"/>
                </a:lnTo>
                <a:lnTo>
                  <a:pt x="22555" y="113918"/>
                </a:lnTo>
                <a:lnTo>
                  <a:pt x="17056" y="108940"/>
                </a:lnTo>
                <a:lnTo>
                  <a:pt x="15684" y="105587"/>
                </a:lnTo>
                <a:lnTo>
                  <a:pt x="15684" y="98932"/>
                </a:lnTo>
                <a:lnTo>
                  <a:pt x="68541" y="85902"/>
                </a:lnTo>
                <a:lnTo>
                  <a:pt x="68514" y="63004"/>
                </a:lnTo>
                <a:lnTo>
                  <a:pt x="67957" y="58800"/>
                </a:lnTo>
                <a:lnTo>
                  <a:pt x="65608" y="51231"/>
                </a:lnTo>
                <a:lnTo>
                  <a:pt x="64749" y="49796"/>
                </a:lnTo>
                <a:close/>
              </a:path>
              <a:path w="266700" h="127000">
                <a:moveTo>
                  <a:pt x="68541" y="114807"/>
                </a:moveTo>
                <a:lnTo>
                  <a:pt x="55371" y="114807"/>
                </a:lnTo>
                <a:lnTo>
                  <a:pt x="55371" y="123634"/>
                </a:lnTo>
                <a:lnTo>
                  <a:pt x="60350" y="125615"/>
                </a:lnTo>
                <a:lnTo>
                  <a:pt x="63626" y="125615"/>
                </a:lnTo>
                <a:lnTo>
                  <a:pt x="68541" y="123634"/>
                </a:lnTo>
                <a:lnTo>
                  <a:pt x="68541" y="114807"/>
                </a:lnTo>
                <a:close/>
              </a:path>
              <a:path w="266700" h="127000">
                <a:moveTo>
                  <a:pt x="68541" y="85902"/>
                </a:moveTo>
                <a:lnTo>
                  <a:pt x="53327" y="85902"/>
                </a:lnTo>
                <a:lnTo>
                  <a:pt x="53327" y="103098"/>
                </a:lnTo>
                <a:lnTo>
                  <a:pt x="49555" y="107187"/>
                </a:lnTo>
                <a:lnTo>
                  <a:pt x="45961" y="110210"/>
                </a:lnTo>
                <a:lnTo>
                  <a:pt x="39090" y="114172"/>
                </a:lnTo>
                <a:lnTo>
                  <a:pt x="35369" y="115163"/>
                </a:lnTo>
                <a:lnTo>
                  <a:pt x="55029" y="115163"/>
                </a:lnTo>
                <a:lnTo>
                  <a:pt x="55371" y="114807"/>
                </a:lnTo>
                <a:lnTo>
                  <a:pt x="68541" y="114807"/>
                </a:lnTo>
                <a:lnTo>
                  <a:pt x="68541" y="85902"/>
                </a:lnTo>
                <a:close/>
              </a:path>
              <a:path w="266700" h="127000">
                <a:moveTo>
                  <a:pt x="41617" y="37731"/>
                </a:moveTo>
                <a:lnTo>
                  <a:pt x="32397" y="37731"/>
                </a:lnTo>
                <a:lnTo>
                  <a:pt x="29222" y="38011"/>
                </a:lnTo>
                <a:lnTo>
                  <a:pt x="4152" y="54140"/>
                </a:lnTo>
                <a:lnTo>
                  <a:pt x="4394" y="55638"/>
                </a:lnTo>
                <a:lnTo>
                  <a:pt x="6654" y="58165"/>
                </a:lnTo>
                <a:lnTo>
                  <a:pt x="7886" y="58165"/>
                </a:lnTo>
                <a:lnTo>
                  <a:pt x="9016" y="57734"/>
                </a:lnTo>
                <a:lnTo>
                  <a:pt x="12052" y="55994"/>
                </a:lnTo>
                <a:lnTo>
                  <a:pt x="13931" y="55029"/>
                </a:lnTo>
                <a:lnTo>
                  <a:pt x="18440" y="52933"/>
                </a:lnTo>
                <a:lnTo>
                  <a:pt x="21069" y="51968"/>
                </a:lnTo>
                <a:lnTo>
                  <a:pt x="27076" y="50228"/>
                </a:lnTo>
                <a:lnTo>
                  <a:pt x="30454" y="49796"/>
                </a:lnTo>
                <a:lnTo>
                  <a:pt x="64749" y="49796"/>
                </a:lnTo>
                <a:lnTo>
                  <a:pt x="63715" y="48069"/>
                </a:lnTo>
                <a:lnTo>
                  <a:pt x="58521" y="42964"/>
                </a:lnTo>
                <a:lnTo>
                  <a:pt x="55130" y="41033"/>
                </a:lnTo>
                <a:lnTo>
                  <a:pt x="46710" y="38392"/>
                </a:lnTo>
                <a:lnTo>
                  <a:pt x="41617" y="37731"/>
                </a:lnTo>
                <a:close/>
              </a:path>
              <a:path w="266700" h="127000">
                <a:moveTo>
                  <a:pt x="103898" y="38988"/>
                </a:moveTo>
                <a:lnTo>
                  <a:pt x="101117" y="38988"/>
                </a:lnTo>
                <a:lnTo>
                  <a:pt x="99974" y="39039"/>
                </a:lnTo>
                <a:lnTo>
                  <a:pt x="95669" y="40893"/>
                </a:lnTo>
                <a:lnTo>
                  <a:pt x="95681" y="123710"/>
                </a:lnTo>
                <a:lnTo>
                  <a:pt x="101701" y="125615"/>
                </a:lnTo>
                <a:lnTo>
                  <a:pt x="104724" y="125615"/>
                </a:lnTo>
                <a:lnTo>
                  <a:pt x="110883" y="123304"/>
                </a:lnTo>
                <a:lnTo>
                  <a:pt x="110883" y="66179"/>
                </a:lnTo>
                <a:lnTo>
                  <a:pt x="115087" y="61086"/>
                </a:lnTo>
                <a:lnTo>
                  <a:pt x="119100" y="57213"/>
                </a:lnTo>
                <a:lnTo>
                  <a:pt x="125941" y="52501"/>
                </a:lnTo>
                <a:lnTo>
                  <a:pt x="109397" y="52501"/>
                </a:lnTo>
                <a:lnTo>
                  <a:pt x="105016" y="39039"/>
                </a:lnTo>
                <a:lnTo>
                  <a:pt x="103898" y="38988"/>
                </a:lnTo>
                <a:close/>
              </a:path>
              <a:path w="266700" h="127000">
                <a:moveTo>
                  <a:pt x="163015" y="50609"/>
                </a:moveTo>
                <a:lnTo>
                  <a:pt x="137401" y="50609"/>
                </a:lnTo>
                <a:lnTo>
                  <a:pt x="140017" y="51142"/>
                </a:lnTo>
                <a:lnTo>
                  <a:pt x="144525" y="53314"/>
                </a:lnTo>
                <a:lnTo>
                  <a:pt x="152272" y="123710"/>
                </a:lnTo>
                <a:lnTo>
                  <a:pt x="152768" y="124371"/>
                </a:lnTo>
                <a:lnTo>
                  <a:pt x="158305" y="125615"/>
                </a:lnTo>
                <a:lnTo>
                  <a:pt x="161328" y="125615"/>
                </a:lnTo>
                <a:lnTo>
                  <a:pt x="167335" y="123710"/>
                </a:lnTo>
                <a:lnTo>
                  <a:pt x="167300" y="66179"/>
                </a:lnTo>
                <a:lnTo>
                  <a:pt x="166941" y="62687"/>
                </a:lnTo>
                <a:lnTo>
                  <a:pt x="164909" y="54470"/>
                </a:lnTo>
                <a:lnTo>
                  <a:pt x="163220" y="50876"/>
                </a:lnTo>
                <a:lnTo>
                  <a:pt x="163015" y="50609"/>
                </a:lnTo>
                <a:close/>
              </a:path>
              <a:path w="266700" h="127000">
                <a:moveTo>
                  <a:pt x="143154" y="37731"/>
                </a:moveTo>
                <a:lnTo>
                  <a:pt x="132829" y="37731"/>
                </a:lnTo>
                <a:lnTo>
                  <a:pt x="128117" y="38912"/>
                </a:lnTo>
                <a:lnTo>
                  <a:pt x="118783" y="43662"/>
                </a:lnTo>
                <a:lnTo>
                  <a:pt x="114096" y="47396"/>
                </a:lnTo>
                <a:lnTo>
                  <a:pt x="109397" y="52501"/>
                </a:lnTo>
                <a:lnTo>
                  <a:pt x="125941" y="52501"/>
                </a:lnTo>
                <a:lnTo>
                  <a:pt x="126771" y="51930"/>
                </a:lnTo>
                <a:lnTo>
                  <a:pt x="130606" y="50609"/>
                </a:lnTo>
                <a:lnTo>
                  <a:pt x="163015" y="50609"/>
                </a:lnTo>
                <a:lnTo>
                  <a:pt x="158521" y="44754"/>
                </a:lnTo>
                <a:lnTo>
                  <a:pt x="155447" y="42303"/>
                </a:lnTo>
                <a:lnTo>
                  <a:pt x="147840" y="38646"/>
                </a:lnTo>
                <a:lnTo>
                  <a:pt x="143154" y="37731"/>
                </a:lnTo>
                <a:close/>
              </a:path>
              <a:path w="266700" h="127000">
                <a:moveTo>
                  <a:pt x="230225" y="37731"/>
                </a:moveTo>
                <a:lnTo>
                  <a:pt x="219468" y="37731"/>
                </a:lnTo>
                <a:lnTo>
                  <a:pt x="214287" y="38798"/>
                </a:lnTo>
                <a:lnTo>
                  <a:pt x="190118" y="70040"/>
                </a:lnTo>
                <a:lnTo>
                  <a:pt x="189356" y="76326"/>
                </a:lnTo>
                <a:lnTo>
                  <a:pt x="189419" y="89750"/>
                </a:lnTo>
                <a:lnTo>
                  <a:pt x="211950" y="125628"/>
                </a:lnTo>
                <a:lnTo>
                  <a:pt x="217169" y="126784"/>
                </a:lnTo>
                <a:lnTo>
                  <a:pt x="228917" y="126784"/>
                </a:lnTo>
                <a:lnTo>
                  <a:pt x="234099" y="125488"/>
                </a:lnTo>
                <a:lnTo>
                  <a:pt x="243560" y="120332"/>
                </a:lnTo>
                <a:lnTo>
                  <a:pt x="248119" y="116725"/>
                </a:lnTo>
                <a:lnTo>
                  <a:pt x="250630" y="114084"/>
                </a:lnTo>
                <a:lnTo>
                  <a:pt x="221970" y="114084"/>
                </a:lnTo>
                <a:lnTo>
                  <a:pt x="218630" y="113169"/>
                </a:lnTo>
                <a:lnTo>
                  <a:pt x="205206" y="85750"/>
                </a:lnTo>
                <a:lnTo>
                  <a:pt x="205206" y="77825"/>
                </a:lnTo>
                <a:lnTo>
                  <a:pt x="222745" y="50520"/>
                </a:lnTo>
                <a:lnTo>
                  <a:pt x="266141" y="50520"/>
                </a:lnTo>
                <a:lnTo>
                  <a:pt x="266141" y="49974"/>
                </a:lnTo>
                <a:lnTo>
                  <a:pt x="250748" y="49974"/>
                </a:lnTo>
                <a:lnTo>
                  <a:pt x="246786" y="45961"/>
                </a:lnTo>
                <a:lnTo>
                  <a:pt x="242785" y="42913"/>
                </a:lnTo>
                <a:lnTo>
                  <a:pt x="234683" y="38773"/>
                </a:lnTo>
                <a:lnTo>
                  <a:pt x="230225" y="37731"/>
                </a:lnTo>
                <a:close/>
              </a:path>
              <a:path w="266700" h="127000">
                <a:moveTo>
                  <a:pt x="266141" y="112102"/>
                </a:moveTo>
                <a:lnTo>
                  <a:pt x="252514" y="112102"/>
                </a:lnTo>
                <a:lnTo>
                  <a:pt x="252628" y="123723"/>
                </a:lnTo>
                <a:lnTo>
                  <a:pt x="253123" y="124447"/>
                </a:lnTo>
                <a:lnTo>
                  <a:pt x="258165" y="125615"/>
                </a:lnTo>
                <a:lnTo>
                  <a:pt x="260705" y="125615"/>
                </a:lnTo>
                <a:lnTo>
                  <a:pt x="266141" y="112102"/>
                </a:lnTo>
                <a:close/>
              </a:path>
              <a:path w="266700" h="127000">
                <a:moveTo>
                  <a:pt x="266141" y="50520"/>
                </a:moveTo>
                <a:lnTo>
                  <a:pt x="230835" y="50520"/>
                </a:lnTo>
                <a:lnTo>
                  <a:pt x="234873" y="51828"/>
                </a:lnTo>
                <a:lnTo>
                  <a:pt x="242608" y="57048"/>
                </a:lnTo>
                <a:lnTo>
                  <a:pt x="246608" y="60845"/>
                </a:lnTo>
                <a:lnTo>
                  <a:pt x="250748" y="65824"/>
                </a:lnTo>
                <a:lnTo>
                  <a:pt x="250748" y="98234"/>
                </a:lnTo>
                <a:lnTo>
                  <a:pt x="228028" y="114084"/>
                </a:lnTo>
                <a:lnTo>
                  <a:pt x="250630" y="114084"/>
                </a:lnTo>
                <a:lnTo>
                  <a:pt x="252514" y="112102"/>
                </a:lnTo>
                <a:lnTo>
                  <a:pt x="266141" y="112102"/>
                </a:lnTo>
                <a:lnTo>
                  <a:pt x="266141" y="50520"/>
                </a:lnTo>
                <a:close/>
              </a:path>
              <a:path w="266700" h="127000">
                <a:moveTo>
                  <a:pt x="259892" y="0"/>
                </a:moveTo>
                <a:lnTo>
                  <a:pt x="256870" y="0"/>
                </a:lnTo>
                <a:lnTo>
                  <a:pt x="255650" y="76"/>
                </a:lnTo>
                <a:lnTo>
                  <a:pt x="250748" y="49974"/>
                </a:lnTo>
                <a:lnTo>
                  <a:pt x="266141" y="49974"/>
                </a:lnTo>
                <a:lnTo>
                  <a:pt x="266141" y="2463"/>
                </a:lnTo>
                <a:lnTo>
                  <a:pt x="266001" y="2057"/>
                </a:lnTo>
                <a:lnTo>
                  <a:pt x="259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96742" y="4900100"/>
            <a:ext cx="502069" cy="12776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66474" y="4906667"/>
            <a:ext cx="116281" cy="120027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655879" y="4900739"/>
            <a:ext cx="332105" cy="127635"/>
          </a:xfrm>
          <a:custGeom>
            <a:avLst/>
            <a:gdLst/>
            <a:ahLst/>
            <a:cxnLst/>
            <a:rect l="l" t="t" r="r" b="b"/>
            <a:pathLst>
              <a:path w="332104" h="127635">
                <a:moveTo>
                  <a:pt x="48653" y="49872"/>
                </a:moveTo>
                <a:lnTo>
                  <a:pt x="37338" y="38087"/>
                </a:lnTo>
                <a:lnTo>
                  <a:pt x="34734" y="38087"/>
                </a:lnTo>
                <a:lnTo>
                  <a:pt x="13716" y="53924"/>
                </a:lnTo>
                <a:lnTo>
                  <a:pt x="13601" y="41249"/>
                </a:lnTo>
                <a:lnTo>
                  <a:pt x="8216" y="39344"/>
                </a:lnTo>
                <a:lnTo>
                  <a:pt x="5435" y="39344"/>
                </a:lnTo>
                <a:lnTo>
                  <a:pt x="0" y="124053"/>
                </a:lnTo>
                <a:lnTo>
                  <a:pt x="431" y="124714"/>
                </a:lnTo>
                <a:lnTo>
                  <a:pt x="6019" y="125958"/>
                </a:lnTo>
                <a:lnTo>
                  <a:pt x="9042" y="125958"/>
                </a:lnTo>
                <a:lnTo>
                  <a:pt x="15201" y="69862"/>
                </a:lnTo>
                <a:lnTo>
                  <a:pt x="17360" y="66560"/>
                </a:lnTo>
                <a:lnTo>
                  <a:pt x="29019" y="53924"/>
                </a:lnTo>
                <a:lnTo>
                  <a:pt x="29476" y="53632"/>
                </a:lnTo>
                <a:lnTo>
                  <a:pt x="32448" y="52425"/>
                </a:lnTo>
                <a:lnTo>
                  <a:pt x="33959" y="52133"/>
                </a:lnTo>
                <a:lnTo>
                  <a:pt x="36804" y="52133"/>
                </a:lnTo>
                <a:lnTo>
                  <a:pt x="45262" y="54330"/>
                </a:lnTo>
                <a:lnTo>
                  <a:pt x="45872" y="54470"/>
                </a:lnTo>
                <a:lnTo>
                  <a:pt x="46850" y="54470"/>
                </a:lnTo>
                <a:lnTo>
                  <a:pt x="47244" y="54330"/>
                </a:lnTo>
                <a:lnTo>
                  <a:pt x="47802" y="53797"/>
                </a:lnTo>
                <a:lnTo>
                  <a:pt x="48031" y="53403"/>
                </a:lnTo>
                <a:lnTo>
                  <a:pt x="48399" y="52387"/>
                </a:lnTo>
                <a:lnTo>
                  <a:pt x="48437" y="52133"/>
                </a:lnTo>
                <a:lnTo>
                  <a:pt x="48526" y="51676"/>
                </a:lnTo>
                <a:lnTo>
                  <a:pt x="48653" y="49872"/>
                </a:lnTo>
                <a:close/>
              </a:path>
              <a:path w="332104" h="127635">
                <a:moveTo>
                  <a:pt x="138176" y="71158"/>
                </a:moveTo>
                <a:lnTo>
                  <a:pt x="137477" y="66192"/>
                </a:lnTo>
                <a:lnTo>
                  <a:pt x="134696" y="56883"/>
                </a:lnTo>
                <a:lnTo>
                  <a:pt x="132524" y="52832"/>
                </a:lnTo>
                <a:lnTo>
                  <a:pt x="129819" y="49695"/>
                </a:lnTo>
                <a:lnTo>
                  <a:pt x="126580" y="45935"/>
                </a:lnTo>
                <a:lnTo>
                  <a:pt x="122974" y="43319"/>
                </a:lnTo>
                <a:lnTo>
                  <a:pt x="122974" y="66929"/>
                </a:lnTo>
                <a:lnTo>
                  <a:pt x="122783" y="74726"/>
                </a:lnTo>
                <a:lnTo>
                  <a:pt x="77241" y="74726"/>
                </a:lnTo>
                <a:lnTo>
                  <a:pt x="77368" y="71424"/>
                </a:lnTo>
                <a:lnTo>
                  <a:pt x="96875" y="49695"/>
                </a:lnTo>
                <a:lnTo>
                  <a:pt x="108077" y="49695"/>
                </a:lnTo>
                <a:lnTo>
                  <a:pt x="113652" y="51917"/>
                </a:lnTo>
                <a:lnTo>
                  <a:pt x="121183" y="60807"/>
                </a:lnTo>
                <a:lnTo>
                  <a:pt x="122974" y="66929"/>
                </a:lnTo>
                <a:lnTo>
                  <a:pt x="122974" y="43319"/>
                </a:lnTo>
                <a:lnTo>
                  <a:pt x="122796" y="43180"/>
                </a:lnTo>
                <a:lnTo>
                  <a:pt x="113588" y="39103"/>
                </a:lnTo>
                <a:lnTo>
                  <a:pt x="108000" y="38087"/>
                </a:lnTo>
                <a:lnTo>
                  <a:pt x="95326" y="38087"/>
                </a:lnTo>
                <a:lnTo>
                  <a:pt x="62318" y="69786"/>
                </a:lnTo>
                <a:lnTo>
                  <a:pt x="61391" y="76047"/>
                </a:lnTo>
                <a:lnTo>
                  <a:pt x="61391" y="90335"/>
                </a:lnTo>
                <a:lnTo>
                  <a:pt x="90246" y="126199"/>
                </a:lnTo>
                <a:lnTo>
                  <a:pt x="96253" y="127139"/>
                </a:lnTo>
                <a:lnTo>
                  <a:pt x="107073" y="127139"/>
                </a:lnTo>
                <a:lnTo>
                  <a:pt x="134658" y="115062"/>
                </a:lnTo>
                <a:lnTo>
                  <a:pt x="134569" y="112395"/>
                </a:lnTo>
                <a:lnTo>
                  <a:pt x="127368" y="110515"/>
                </a:lnTo>
                <a:lnTo>
                  <a:pt x="125501" y="111226"/>
                </a:lnTo>
                <a:lnTo>
                  <a:pt x="120967" y="112788"/>
                </a:lnTo>
                <a:lnTo>
                  <a:pt x="118287" y="113487"/>
                </a:lnTo>
                <a:lnTo>
                  <a:pt x="112064" y="114757"/>
                </a:lnTo>
                <a:lnTo>
                  <a:pt x="108534" y="115062"/>
                </a:lnTo>
                <a:lnTo>
                  <a:pt x="99517" y="115062"/>
                </a:lnTo>
                <a:lnTo>
                  <a:pt x="77241" y="85623"/>
                </a:lnTo>
                <a:lnTo>
                  <a:pt x="133769" y="85623"/>
                </a:lnTo>
                <a:lnTo>
                  <a:pt x="135153" y="85128"/>
                </a:lnTo>
                <a:lnTo>
                  <a:pt x="137579" y="83146"/>
                </a:lnTo>
                <a:lnTo>
                  <a:pt x="138176" y="81483"/>
                </a:lnTo>
                <a:lnTo>
                  <a:pt x="138176" y="74726"/>
                </a:lnTo>
                <a:lnTo>
                  <a:pt x="138176" y="71158"/>
                </a:lnTo>
                <a:close/>
              </a:path>
              <a:path w="332104" h="127635">
                <a:moveTo>
                  <a:pt x="224320" y="86258"/>
                </a:moveTo>
                <a:lnTo>
                  <a:pt x="224294" y="63360"/>
                </a:lnTo>
                <a:lnTo>
                  <a:pt x="223735" y="59156"/>
                </a:lnTo>
                <a:lnTo>
                  <a:pt x="221386" y="51587"/>
                </a:lnTo>
                <a:lnTo>
                  <a:pt x="220522" y="50152"/>
                </a:lnTo>
                <a:lnTo>
                  <a:pt x="219494" y="48425"/>
                </a:lnTo>
                <a:lnTo>
                  <a:pt x="214299" y="43319"/>
                </a:lnTo>
                <a:lnTo>
                  <a:pt x="210908" y="41389"/>
                </a:lnTo>
                <a:lnTo>
                  <a:pt x="202488" y="38747"/>
                </a:lnTo>
                <a:lnTo>
                  <a:pt x="197396" y="38087"/>
                </a:lnTo>
                <a:lnTo>
                  <a:pt x="188175" y="38087"/>
                </a:lnTo>
                <a:lnTo>
                  <a:pt x="159931" y="54483"/>
                </a:lnTo>
                <a:lnTo>
                  <a:pt x="160172" y="55981"/>
                </a:lnTo>
                <a:lnTo>
                  <a:pt x="162433" y="58521"/>
                </a:lnTo>
                <a:lnTo>
                  <a:pt x="163664" y="58521"/>
                </a:lnTo>
                <a:lnTo>
                  <a:pt x="164795" y="58089"/>
                </a:lnTo>
                <a:lnTo>
                  <a:pt x="167830" y="56349"/>
                </a:lnTo>
                <a:lnTo>
                  <a:pt x="169710" y="55384"/>
                </a:lnTo>
                <a:lnTo>
                  <a:pt x="174218" y="53289"/>
                </a:lnTo>
                <a:lnTo>
                  <a:pt x="176847" y="52324"/>
                </a:lnTo>
                <a:lnTo>
                  <a:pt x="182854" y="50584"/>
                </a:lnTo>
                <a:lnTo>
                  <a:pt x="186232" y="50152"/>
                </a:lnTo>
                <a:lnTo>
                  <a:pt x="193535" y="50152"/>
                </a:lnTo>
                <a:lnTo>
                  <a:pt x="209105" y="66116"/>
                </a:lnTo>
                <a:lnTo>
                  <a:pt x="209105" y="75539"/>
                </a:lnTo>
                <a:lnTo>
                  <a:pt x="209105" y="86258"/>
                </a:lnTo>
                <a:lnTo>
                  <a:pt x="209105" y="103454"/>
                </a:lnTo>
                <a:lnTo>
                  <a:pt x="205333" y="107530"/>
                </a:lnTo>
                <a:lnTo>
                  <a:pt x="201739" y="110566"/>
                </a:lnTo>
                <a:lnTo>
                  <a:pt x="194868" y="114528"/>
                </a:lnTo>
                <a:lnTo>
                  <a:pt x="191147" y="115519"/>
                </a:lnTo>
                <a:lnTo>
                  <a:pt x="182181" y="115519"/>
                </a:lnTo>
                <a:lnTo>
                  <a:pt x="178333" y="114274"/>
                </a:lnTo>
                <a:lnTo>
                  <a:pt x="172834" y="109296"/>
                </a:lnTo>
                <a:lnTo>
                  <a:pt x="171462" y="105943"/>
                </a:lnTo>
                <a:lnTo>
                  <a:pt x="171462" y="99275"/>
                </a:lnTo>
                <a:lnTo>
                  <a:pt x="191833" y="86258"/>
                </a:lnTo>
                <a:lnTo>
                  <a:pt x="209105" y="86258"/>
                </a:lnTo>
                <a:lnTo>
                  <a:pt x="209105" y="75539"/>
                </a:lnTo>
                <a:lnTo>
                  <a:pt x="191122" y="75539"/>
                </a:lnTo>
                <a:lnTo>
                  <a:pt x="185280" y="76098"/>
                </a:lnTo>
                <a:lnTo>
                  <a:pt x="155778" y="97904"/>
                </a:lnTo>
                <a:lnTo>
                  <a:pt x="155778" y="106362"/>
                </a:lnTo>
                <a:lnTo>
                  <a:pt x="180327" y="127139"/>
                </a:lnTo>
                <a:lnTo>
                  <a:pt x="189725" y="127139"/>
                </a:lnTo>
                <a:lnTo>
                  <a:pt x="211150" y="115163"/>
                </a:lnTo>
                <a:lnTo>
                  <a:pt x="211150" y="123977"/>
                </a:lnTo>
                <a:lnTo>
                  <a:pt x="216128" y="125958"/>
                </a:lnTo>
                <a:lnTo>
                  <a:pt x="219405" y="125958"/>
                </a:lnTo>
                <a:lnTo>
                  <a:pt x="224320" y="123977"/>
                </a:lnTo>
                <a:lnTo>
                  <a:pt x="224320" y="115163"/>
                </a:lnTo>
                <a:lnTo>
                  <a:pt x="224320" y="86258"/>
                </a:lnTo>
                <a:close/>
              </a:path>
              <a:path w="332104" h="127635">
                <a:moveTo>
                  <a:pt x="266661" y="2400"/>
                </a:moveTo>
                <a:lnTo>
                  <a:pt x="260502" y="0"/>
                </a:lnTo>
                <a:lnTo>
                  <a:pt x="257479" y="0"/>
                </a:lnTo>
                <a:lnTo>
                  <a:pt x="251460" y="1981"/>
                </a:lnTo>
                <a:lnTo>
                  <a:pt x="251460" y="124053"/>
                </a:lnTo>
                <a:lnTo>
                  <a:pt x="257479" y="125958"/>
                </a:lnTo>
                <a:lnTo>
                  <a:pt x="260502" y="125958"/>
                </a:lnTo>
                <a:lnTo>
                  <a:pt x="266661" y="123647"/>
                </a:lnTo>
                <a:lnTo>
                  <a:pt x="266661" y="2400"/>
                </a:lnTo>
                <a:close/>
              </a:path>
              <a:path w="332104" h="127635">
                <a:moveTo>
                  <a:pt x="331584" y="79946"/>
                </a:moveTo>
                <a:lnTo>
                  <a:pt x="328828" y="73825"/>
                </a:lnTo>
                <a:lnTo>
                  <a:pt x="288455" y="73825"/>
                </a:lnTo>
                <a:lnTo>
                  <a:pt x="287629" y="74269"/>
                </a:lnTo>
                <a:lnTo>
                  <a:pt x="286512" y="76073"/>
                </a:lnTo>
                <a:lnTo>
                  <a:pt x="286232" y="77660"/>
                </a:lnTo>
                <a:lnTo>
                  <a:pt x="286232" y="82232"/>
                </a:lnTo>
                <a:lnTo>
                  <a:pt x="286512" y="83832"/>
                </a:lnTo>
                <a:lnTo>
                  <a:pt x="287629" y="85699"/>
                </a:lnTo>
                <a:lnTo>
                  <a:pt x="288455" y="86156"/>
                </a:lnTo>
                <a:lnTo>
                  <a:pt x="329387" y="86156"/>
                </a:lnTo>
                <a:lnTo>
                  <a:pt x="330187" y="85712"/>
                </a:lnTo>
                <a:lnTo>
                  <a:pt x="331304" y="83908"/>
                </a:lnTo>
                <a:lnTo>
                  <a:pt x="331584" y="82283"/>
                </a:lnTo>
                <a:lnTo>
                  <a:pt x="331584" y="79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511800" y="5162803"/>
            <a:ext cx="413384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dirty="0" sz="1450" spc="-15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96878" y="1434415"/>
            <a:ext cx="2407524" cy="241703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34409" y="4063799"/>
            <a:ext cx="874140" cy="19232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694073" y="4070940"/>
            <a:ext cx="810513" cy="14701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476685" y="4577631"/>
            <a:ext cx="276225" cy="127635"/>
          </a:xfrm>
          <a:custGeom>
            <a:avLst/>
            <a:gdLst/>
            <a:ahLst/>
            <a:cxnLst/>
            <a:rect l="l" t="t" r="r" b="b"/>
            <a:pathLst>
              <a:path w="276225" h="127635">
                <a:moveTo>
                  <a:pt x="52793" y="22059"/>
                </a:moveTo>
                <a:lnTo>
                  <a:pt x="36842" y="22059"/>
                </a:lnTo>
                <a:lnTo>
                  <a:pt x="36956" y="123990"/>
                </a:lnTo>
                <a:lnTo>
                  <a:pt x="37452" y="124713"/>
                </a:lnTo>
                <a:lnTo>
                  <a:pt x="43332" y="125971"/>
                </a:lnTo>
                <a:lnTo>
                  <a:pt x="46354" y="125971"/>
                </a:lnTo>
                <a:lnTo>
                  <a:pt x="52793" y="22059"/>
                </a:lnTo>
                <a:close/>
              </a:path>
              <a:path w="276225" h="127635">
                <a:moveTo>
                  <a:pt x="87045" y="8915"/>
                </a:moveTo>
                <a:lnTo>
                  <a:pt x="2578" y="8915"/>
                </a:lnTo>
                <a:lnTo>
                  <a:pt x="2133" y="9042"/>
                </a:lnTo>
                <a:lnTo>
                  <a:pt x="0" y="13436"/>
                </a:lnTo>
                <a:lnTo>
                  <a:pt x="0" y="17716"/>
                </a:lnTo>
                <a:lnTo>
                  <a:pt x="2578" y="22059"/>
                </a:lnTo>
                <a:lnTo>
                  <a:pt x="87045" y="22059"/>
                </a:lnTo>
                <a:lnTo>
                  <a:pt x="89636" y="17716"/>
                </a:lnTo>
                <a:lnTo>
                  <a:pt x="89636" y="13436"/>
                </a:lnTo>
                <a:lnTo>
                  <a:pt x="87045" y="8915"/>
                </a:lnTo>
                <a:close/>
              </a:path>
              <a:path w="276225" h="127635">
                <a:moveTo>
                  <a:pt x="113309" y="0"/>
                </a:moveTo>
                <a:lnTo>
                  <a:pt x="110286" y="0"/>
                </a:lnTo>
                <a:lnTo>
                  <a:pt x="109042" y="63"/>
                </a:lnTo>
                <a:lnTo>
                  <a:pt x="104266" y="1981"/>
                </a:lnTo>
                <a:lnTo>
                  <a:pt x="104266" y="124066"/>
                </a:lnTo>
                <a:lnTo>
                  <a:pt x="110286" y="125971"/>
                </a:lnTo>
                <a:lnTo>
                  <a:pt x="113309" y="125971"/>
                </a:lnTo>
                <a:lnTo>
                  <a:pt x="119468" y="66547"/>
                </a:lnTo>
                <a:lnTo>
                  <a:pt x="123672" y="61442"/>
                </a:lnTo>
                <a:lnTo>
                  <a:pt x="127685" y="57569"/>
                </a:lnTo>
                <a:lnTo>
                  <a:pt x="135356" y="52285"/>
                </a:lnTo>
                <a:lnTo>
                  <a:pt x="137864" y="51422"/>
                </a:lnTo>
                <a:lnTo>
                  <a:pt x="119468" y="51422"/>
                </a:lnTo>
                <a:lnTo>
                  <a:pt x="119341" y="1981"/>
                </a:lnTo>
                <a:lnTo>
                  <a:pt x="114579" y="63"/>
                </a:lnTo>
                <a:lnTo>
                  <a:pt x="113309" y="0"/>
                </a:lnTo>
                <a:close/>
              </a:path>
              <a:path w="276225" h="127635">
                <a:moveTo>
                  <a:pt x="171591" y="50965"/>
                </a:moveTo>
                <a:lnTo>
                  <a:pt x="145986" y="50965"/>
                </a:lnTo>
                <a:lnTo>
                  <a:pt x="148602" y="51511"/>
                </a:lnTo>
                <a:lnTo>
                  <a:pt x="153111" y="53670"/>
                </a:lnTo>
                <a:lnTo>
                  <a:pt x="160858" y="124066"/>
                </a:lnTo>
                <a:lnTo>
                  <a:pt x="161353" y="124726"/>
                </a:lnTo>
                <a:lnTo>
                  <a:pt x="166890" y="125971"/>
                </a:lnTo>
                <a:lnTo>
                  <a:pt x="169913" y="125971"/>
                </a:lnTo>
                <a:lnTo>
                  <a:pt x="175920" y="124066"/>
                </a:lnTo>
                <a:lnTo>
                  <a:pt x="175883" y="66547"/>
                </a:lnTo>
                <a:lnTo>
                  <a:pt x="175526" y="63055"/>
                </a:lnTo>
                <a:lnTo>
                  <a:pt x="173494" y="54825"/>
                </a:lnTo>
                <a:lnTo>
                  <a:pt x="171805" y="51244"/>
                </a:lnTo>
                <a:lnTo>
                  <a:pt x="171591" y="50965"/>
                </a:lnTo>
                <a:close/>
              </a:path>
              <a:path w="276225" h="127635">
                <a:moveTo>
                  <a:pt x="151739" y="38087"/>
                </a:moveTo>
                <a:lnTo>
                  <a:pt x="141668" y="38087"/>
                </a:lnTo>
                <a:lnTo>
                  <a:pt x="137185" y="39192"/>
                </a:lnTo>
                <a:lnTo>
                  <a:pt x="128282" y="43573"/>
                </a:lnTo>
                <a:lnTo>
                  <a:pt x="123850" y="46913"/>
                </a:lnTo>
                <a:lnTo>
                  <a:pt x="119468" y="51422"/>
                </a:lnTo>
                <a:lnTo>
                  <a:pt x="137864" y="51422"/>
                </a:lnTo>
                <a:lnTo>
                  <a:pt x="139191" y="50965"/>
                </a:lnTo>
                <a:lnTo>
                  <a:pt x="171591" y="50965"/>
                </a:lnTo>
                <a:lnTo>
                  <a:pt x="167106" y="45110"/>
                </a:lnTo>
                <a:lnTo>
                  <a:pt x="164033" y="42671"/>
                </a:lnTo>
                <a:lnTo>
                  <a:pt x="156425" y="39014"/>
                </a:lnTo>
                <a:lnTo>
                  <a:pt x="151739" y="38087"/>
                </a:lnTo>
                <a:close/>
              </a:path>
              <a:path w="276225" h="127635">
                <a:moveTo>
                  <a:pt x="245795" y="38087"/>
                </a:moveTo>
                <a:lnTo>
                  <a:pt x="233121" y="38087"/>
                </a:lnTo>
                <a:lnTo>
                  <a:pt x="227596" y="39128"/>
                </a:lnTo>
                <a:lnTo>
                  <a:pt x="200113" y="69799"/>
                </a:lnTo>
                <a:lnTo>
                  <a:pt x="199186" y="76060"/>
                </a:lnTo>
                <a:lnTo>
                  <a:pt x="199186" y="90347"/>
                </a:lnTo>
                <a:lnTo>
                  <a:pt x="228041" y="126212"/>
                </a:lnTo>
                <a:lnTo>
                  <a:pt x="234048" y="127139"/>
                </a:lnTo>
                <a:lnTo>
                  <a:pt x="244868" y="127139"/>
                </a:lnTo>
                <a:lnTo>
                  <a:pt x="272453" y="115074"/>
                </a:lnTo>
                <a:lnTo>
                  <a:pt x="237312" y="115074"/>
                </a:lnTo>
                <a:lnTo>
                  <a:pt x="233057" y="114388"/>
                </a:lnTo>
                <a:lnTo>
                  <a:pt x="215036" y="85636"/>
                </a:lnTo>
                <a:lnTo>
                  <a:pt x="271564" y="85636"/>
                </a:lnTo>
                <a:lnTo>
                  <a:pt x="272948" y="85140"/>
                </a:lnTo>
                <a:lnTo>
                  <a:pt x="275374" y="83159"/>
                </a:lnTo>
                <a:lnTo>
                  <a:pt x="275970" y="81495"/>
                </a:lnTo>
                <a:lnTo>
                  <a:pt x="275970" y="74739"/>
                </a:lnTo>
                <a:lnTo>
                  <a:pt x="215036" y="74739"/>
                </a:lnTo>
                <a:lnTo>
                  <a:pt x="215163" y="71437"/>
                </a:lnTo>
                <a:lnTo>
                  <a:pt x="234670" y="49707"/>
                </a:lnTo>
                <a:lnTo>
                  <a:pt x="267620" y="49707"/>
                </a:lnTo>
                <a:lnTo>
                  <a:pt x="264375" y="45935"/>
                </a:lnTo>
                <a:lnTo>
                  <a:pt x="260591" y="43192"/>
                </a:lnTo>
                <a:lnTo>
                  <a:pt x="251383" y="39115"/>
                </a:lnTo>
                <a:lnTo>
                  <a:pt x="245795" y="38087"/>
                </a:lnTo>
                <a:close/>
              </a:path>
              <a:path w="276225" h="127635">
                <a:moveTo>
                  <a:pt x="270370" y="108953"/>
                </a:moveTo>
                <a:lnTo>
                  <a:pt x="269189" y="108953"/>
                </a:lnTo>
                <a:lnTo>
                  <a:pt x="268084" y="109270"/>
                </a:lnTo>
                <a:lnTo>
                  <a:pt x="265163" y="110528"/>
                </a:lnTo>
                <a:lnTo>
                  <a:pt x="263296" y="111239"/>
                </a:lnTo>
                <a:lnTo>
                  <a:pt x="258762" y="112801"/>
                </a:lnTo>
                <a:lnTo>
                  <a:pt x="256082" y="113499"/>
                </a:lnTo>
                <a:lnTo>
                  <a:pt x="249859" y="114757"/>
                </a:lnTo>
                <a:lnTo>
                  <a:pt x="246329" y="115074"/>
                </a:lnTo>
                <a:lnTo>
                  <a:pt x="272453" y="115074"/>
                </a:lnTo>
                <a:lnTo>
                  <a:pt x="270751" y="109054"/>
                </a:lnTo>
                <a:lnTo>
                  <a:pt x="270370" y="108953"/>
                </a:lnTo>
                <a:close/>
              </a:path>
              <a:path w="276225" h="127635">
                <a:moveTo>
                  <a:pt x="267620" y="49707"/>
                </a:moveTo>
                <a:lnTo>
                  <a:pt x="245871" y="49707"/>
                </a:lnTo>
                <a:lnTo>
                  <a:pt x="251447" y="51930"/>
                </a:lnTo>
                <a:lnTo>
                  <a:pt x="258978" y="60807"/>
                </a:lnTo>
                <a:lnTo>
                  <a:pt x="260769" y="66941"/>
                </a:lnTo>
                <a:lnTo>
                  <a:pt x="260578" y="74739"/>
                </a:lnTo>
                <a:lnTo>
                  <a:pt x="275970" y="74739"/>
                </a:lnTo>
                <a:lnTo>
                  <a:pt x="275970" y="71170"/>
                </a:lnTo>
                <a:lnTo>
                  <a:pt x="275272" y="66205"/>
                </a:lnTo>
                <a:lnTo>
                  <a:pt x="272491" y="56895"/>
                </a:lnTo>
                <a:lnTo>
                  <a:pt x="270319" y="52844"/>
                </a:lnTo>
                <a:lnTo>
                  <a:pt x="267620" y="49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827849" y="4577636"/>
            <a:ext cx="636524" cy="12713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538034" y="4577636"/>
            <a:ext cx="607606" cy="15829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9213167" y="4577636"/>
            <a:ext cx="460375" cy="127635"/>
          </a:xfrm>
          <a:custGeom>
            <a:avLst/>
            <a:gdLst/>
            <a:ahLst/>
            <a:cxnLst/>
            <a:rect l="l" t="t" r="r" b="b"/>
            <a:pathLst>
              <a:path w="460375" h="127635">
                <a:moveTo>
                  <a:pt x="8204" y="39344"/>
                </a:moveTo>
                <a:lnTo>
                  <a:pt x="5422" y="39344"/>
                </a:lnTo>
                <a:lnTo>
                  <a:pt x="4279" y="39395"/>
                </a:lnTo>
                <a:lnTo>
                  <a:pt x="0" y="124066"/>
                </a:lnTo>
                <a:lnTo>
                  <a:pt x="431" y="124726"/>
                </a:lnTo>
                <a:lnTo>
                  <a:pt x="6007" y="125971"/>
                </a:lnTo>
                <a:lnTo>
                  <a:pt x="9042" y="125971"/>
                </a:lnTo>
                <a:lnTo>
                  <a:pt x="15189" y="66535"/>
                </a:lnTo>
                <a:lnTo>
                  <a:pt x="19392" y="61442"/>
                </a:lnTo>
                <a:lnTo>
                  <a:pt x="23291" y="57569"/>
                </a:lnTo>
                <a:lnTo>
                  <a:pt x="29691" y="52857"/>
                </a:lnTo>
                <a:lnTo>
                  <a:pt x="13703" y="52857"/>
                </a:lnTo>
                <a:lnTo>
                  <a:pt x="9334" y="39395"/>
                </a:lnTo>
                <a:lnTo>
                  <a:pt x="8204" y="39344"/>
                </a:lnTo>
                <a:close/>
              </a:path>
              <a:path w="460375" h="127635">
                <a:moveTo>
                  <a:pt x="65056" y="50965"/>
                </a:moveTo>
                <a:lnTo>
                  <a:pt x="40386" y="50965"/>
                </a:lnTo>
                <a:lnTo>
                  <a:pt x="42837" y="51498"/>
                </a:lnTo>
                <a:lnTo>
                  <a:pt x="46990" y="53670"/>
                </a:lnTo>
                <a:lnTo>
                  <a:pt x="54254" y="124066"/>
                </a:lnTo>
                <a:lnTo>
                  <a:pt x="54686" y="124726"/>
                </a:lnTo>
                <a:lnTo>
                  <a:pt x="60325" y="125971"/>
                </a:lnTo>
                <a:lnTo>
                  <a:pt x="63233" y="125971"/>
                </a:lnTo>
                <a:lnTo>
                  <a:pt x="69443" y="66535"/>
                </a:lnTo>
                <a:lnTo>
                  <a:pt x="73710" y="61442"/>
                </a:lnTo>
                <a:lnTo>
                  <a:pt x="77622" y="57569"/>
                </a:lnTo>
                <a:lnTo>
                  <a:pt x="82272" y="54114"/>
                </a:lnTo>
                <a:lnTo>
                  <a:pt x="66471" y="54114"/>
                </a:lnTo>
                <a:lnTo>
                  <a:pt x="65481" y="51714"/>
                </a:lnTo>
                <a:lnTo>
                  <a:pt x="65056" y="50965"/>
                </a:lnTo>
                <a:close/>
              </a:path>
              <a:path w="460375" h="127635">
                <a:moveTo>
                  <a:pt x="119500" y="50965"/>
                </a:moveTo>
                <a:lnTo>
                  <a:pt x="94640" y="50965"/>
                </a:lnTo>
                <a:lnTo>
                  <a:pt x="97116" y="51498"/>
                </a:lnTo>
                <a:lnTo>
                  <a:pt x="101320" y="53670"/>
                </a:lnTo>
                <a:lnTo>
                  <a:pt x="108305" y="70497"/>
                </a:lnTo>
                <a:lnTo>
                  <a:pt x="108305" y="123659"/>
                </a:lnTo>
                <a:lnTo>
                  <a:pt x="108432" y="124066"/>
                </a:lnTo>
                <a:lnTo>
                  <a:pt x="114554" y="125971"/>
                </a:lnTo>
                <a:lnTo>
                  <a:pt x="117576" y="125971"/>
                </a:lnTo>
                <a:lnTo>
                  <a:pt x="123603" y="66535"/>
                </a:lnTo>
                <a:lnTo>
                  <a:pt x="123215" y="63042"/>
                </a:lnTo>
                <a:lnTo>
                  <a:pt x="121297" y="54825"/>
                </a:lnTo>
                <a:lnTo>
                  <a:pt x="119697" y="51231"/>
                </a:lnTo>
                <a:lnTo>
                  <a:pt x="119500" y="50965"/>
                </a:lnTo>
                <a:close/>
              </a:path>
              <a:path w="460375" h="127635">
                <a:moveTo>
                  <a:pt x="100418" y="38087"/>
                </a:moveTo>
                <a:lnTo>
                  <a:pt x="92811" y="38087"/>
                </a:lnTo>
                <a:lnTo>
                  <a:pt x="90601" y="38379"/>
                </a:lnTo>
                <a:lnTo>
                  <a:pt x="66471" y="54114"/>
                </a:lnTo>
                <a:lnTo>
                  <a:pt x="82272" y="54114"/>
                </a:lnTo>
                <a:lnTo>
                  <a:pt x="84734" y="52285"/>
                </a:lnTo>
                <a:lnTo>
                  <a:pt x="88265" y="50965"/>
                </a:lnTo>
                <a:lnTo>
                  <a:pt x="119500" y="50965"/>
                </a:lnTo>
                <a:lnTo>
                  <a:pt x="115176" y="45110"/>
                </a:lnTo>
                <a:lnTo>
                  <a:pt x="112229" y="42659"/>
                </a:lnTo>
                <a:lnTo>
                  <a:pt x="104927" y="39001"/>
                </a:lnTo>
                <a:lnTo>
                  <a:pt x="100418" y="38087"/>
                </a:lnTo>
                <a:close/>
              </a:path>
              <a:path w="460375" h="127635">
                <a:moveTo>
                  <a:pt x="44246" y="38087"/>
                </a:moveTo>
                <a:lnTo>
                  <a:pt x="36271" y="38087"/>
                </a:lnTo>
                <a:lnTo>
                  <a:pt x="31800" y="39268"/>
                </a:lnTo>
                <a:lnTo>
                  <a:pt x="22961" y="44018"/>
                </a:lnTo>
                <a:lnTo>
                  <a:pt x="18402" y="47752"/>
                </a:lnTo>
                <a:lnTo>
                  <a:pt x="13703" y="52857"/>
                </a:lnTo>
                <a:lnTo>
                  <a:pt x="29691" y="52857"/>
                </a:lnTo>
                <a:lnTo>
                  <a:pt x="30467" y="52285"/>
                </a:lnTo>
                <a:lnTo>
                  <a:pt x="34010" y="50965"/>
                </a:lnTo>
                <a:lnTo>
                  <a:pt x="65056" y="50965"/>
                </a:lnTo>
                <a:lnTo>
                  <a:pt x="64249" y="49542"/>
                </a:lnTo>
                <a:lnTo>
                  <a:pt x="47358" y="38481"/>
                </a:lnTo>
                <a:lnTo>
                  <a:pt x="44246" y="38087"/>
                </a:lnTo>
                <a:close/>
              </a:path>
              <a:path w="460375" h="127635">
                <a:moveTo>
                  <a:pt x="194348" y="38087"/>
                </a:moveTo>
                <a:lnTo>
                  <a:pt x="180378" y="38087"/>
                </a:lnTo>
                <a:lnTo>
                  <a:pt x="174167" y="39204"/>
                </a:lnTo>
                <a:lnTo>
                  <a:pt x="145796" y="70700"/>
                </a:lnTo>
                <a:lnTo>
                  <a:pt x="144919" y="76771"/>
                </a:lnTo>
                <a:lnTo>
                  <a:pt x="145027" y="91008"/>
                </a:lnTo>
                <a:lnTo>
                  <a:pt x="172885" y="126149"/>
                </a:lnTo>
                <a:lnTo>
                  <a:pt x="178866" y="127139"/>
                </a:lnTo>
                <a:lnTo>
                  <a:pt x="192773" y="127139"/>
                </a:lnTo>
                <a:lnTo>
                  <a:pt x="198970" y="126009"/>
                </a:lnTo>
                <a:lnTo>
                  <a:pt x="209664" y="121513"/>
                </a:lnTo>
                <a:lnTo>
                  <a:pt x="214122" y="118376"/>
                </a:lnTo>
                <a:lnTo>
                  <a:pt x="217447" y="114617"/>
                </a:lnTo>
                <a:lnTo>
                  <a:pt x="181584" y="114617"/>
                </a:lnTo>
                <a:lnTo>
                  <a:pt x="177469" y="113766"/>
                </a:lnTo>
                <a:lnTo>
                  <a:pt x="160841" y="87426"/>
                </a:lnTo>
                <a:lnTo>
                  <a:pt x="160900" y="76771"/>
                </a:lnTo>
                <a:lnTo>
                  <a:pt x="182333" y="50520"/>
                </a:lnTo>
                <a:lnTo>
                  <a:pt x="218923" y="50520"/>
                </a:lnTo>
                <a:lnTo>
                  <a:pt x="214782" y="45923"/>
                </a:lnTo>
                <a:lnTo>
                  <a:pt x="210540" y="43040"/>
                </a:lnTo>
                <a:lnTo>
                  <a:pt x="200329" y="39077"/>
                </a:lnTo>
                <a:lnTo>
                  <a:pt x="194348" y="38087"/>
                </a:lnTo>
                <a:close/>
              </a:path>
              <a:path w="460375" h="127635">
                <a:moveTo>
                  <a:pt x="218923" y="50520"/>
                </a:moveTo>
                <a:lnTo>
                  <a:pt x="191820" y="50520"/>
                </a:lnTo>
                <a:lnTo>
                  <a:pt x="195935" y="51371"/>
                </a:lnTo>
                <a:lnTo>
                  <a:pt x="202566" y="54800"/>
                </a:lnTo>
                <a:lnTo>
                  <a:pt x="212423" y="88366"/>
                </a:lnTo>
                <a:lnTo>
                  <a:pt x="212026" y="91719"/>
                </a:lnTo>
                <a:lnTo>
                  <a:pt x="191008" y="114617"/>
                </a:lnTo>
                <a:lnTo>
                  <a:pt x="217447" y="114617"/>
                </a:lnTo>
                <a:lnTo>
                  <a:pt x="221234" y="110337"/>
                </a:lnTo>
                <a:lnTo>
                  <a:pt x="223901" y="105549"/>
                </a:lnTo>
                <a:lnTo>
                  <a:pt x="227495" y="94437"/>
                </a:lnTo>
                <a:lnTo>
                  <a:pt x="228384" y="88366"/>
                </a:lnTo>
                <a:lnTo>
                  <a:pt x="228277" y="74218"/>
                </a:lnTo>
                <a:lnTo>
                  <a:pt x="227533" y="68884"/>
                </a:lnTo>
                <a:lnTo>
                  <a:pt x="224142" y="58077"/>
                </a:lnTo>
                <a:lnTo>
                  <a:pt x="221589" y="53479"/>
                </a:lnTo>
                <a:lnTo>
                  <a:pt x="218923" y="50520"/>
                </a:lnTo>
                <a:close/>
              </a:path>
              <a:path w="460375" h="127635">
                <a:moveTo>
                  <a:pt x="285407" y="38087"/>
                </a:moveTo>
                <a:lnTo>
                  <a:pt x="274650" y="38087"/>
                </a:lnTo>
                <a:lnTo>
                  <a:pt x="269468" y="39154"/>
                </a:lnTo>
                <a:lnTo>
                  <a:pt x="245313" y="70396"/>
                </a:lnTo>
                <a:lnTo>
                  <a:pt x="244538" y="76682"/>
                </a:lnTo>
                <a:lnTo>
                  <a:pt x="244602" y="90106"/>
                </a:lnTo>
                <a:lnTo>
                  <a:pt x="267131" y="125984"/>
                </a:lnTo>
                <a:lnTo>
                  <a:pt x="272364" y="127139"/>
                </a:lnTo>
                <a:lnTo>
                  <a:pt x="284111" y="127139"/>
                </a:lnTo>
                <a:lnTo>
                  <a:pt x="289280" y="125844"/>
                </a:lnTo>
                <a:lnTo>
                  <a:pt x="298742" y="120688"/>
                </a:lnTo>
                <a:lnTo>
                  <a:pt x="303301" y="117081"/>
                </a:lnTo>
                <a:lnTo>
                  <a:pt x="305812" y="114439"/>
                </a:lnTo>
                <a:lnTo>
                  <a:pt x="277152" y="114439"/>
                </a:lnTo>
                <a:lnTo>
                  <a:pt x="273812" y="113525"/>
                </a:lnTo>
                <a:lnTo>
                  <a:pt x="260400" y="86106"/>
                </a:lnTo>
                <a:lnTo>
                  <a:pt x="260400" y="78181"/>
                </a:lnTo>
                <a:lnTo>
                  <a:pt x="277926" y="50876"/>
                </a:lnTo>
                <a:lnTo>
                  <a:pt x="321322" y="50876"/>
                </a:lnTo>
                <a:lnTo>
                  <a:pt x="321322" y="50330"/>
                </a:lnTo>
                <a:lnTo>
                  <a:pt x="305930" y="50330"/>
                </a:lnTo>
                <a:lnTo>
                  <a:pt x="301980" y="46316"/>
                </a:lnTo>
                <a:lnTo>
                  <a:pt x="297967" y="43268"/>
                </a:lnTo>
                <a:lnTo>
                  <a:pt x="289877" y="39128"/>
                </a:lnTo>
                <a:lnTo>
                  <a:pt x="285407" y="38087"/>
                </a:lnTo>
                <a:close/>
              </a:path>
              <a:path w="460375" h="127635">
                <a:moveTo>
                  <a:pt x="321322" y="112458"/>
                </a:moveTo>
                <a:lnTo>
                  <a:pt x="307695" y="112458"/>
                </a:lnTo>
                <a:lnTo>
                  <a:pt x="307822" y="124079"/>
                </a:lnTo>
                <a:lnTo>
                  <a:pt x="313347" y="125971"/>
                </a:lnTo>
                <a:lnTo>
                  <a:pt x="315887" y="125971"/>
                </a:lnTo>
                <a:lnTo>
                  <a:pt x="321322" y="112458"/>
                </a:lnTo>
                <a:close/>
              </a:path>
              <a:path w="460375" h="127635">
                <a:moveTo>
                  <a:pt x="321322" y="50876"/>
                </a:moveTo>
                <a:lnTo>
                  <a:pt x="286029" y="50876"/>
                </a:lnTo>
                <a:lnTo>
                  <a:pt x="290055" y="52184"/>
                </a:lnTo>
                <a:lnTo>
                  <a:pt x="297789" y="57404"/>
                </a:lnTo>
                <a:lnTo>
                  <a:pt x="301790" y="61201"/>
                </a:lnTo>
                <a:lnTo>
                  <a:pt x="305930" y="66179"/>
                </a:lnTo>
                <a:lnTo>
                  <a:pt x="305930" y="98590"/>
                </a:lnTo>
                <a:lnTo>
                  <a:pt x="283210" y="114439"/>
                </a:lnTo>
                <a:lnTo>
                  <a:pt x="305812" y="114439"/>
                </a:lnTo>
                <a:lnTo>
                  <a:pt x="307695" y="112458"/>
                </a:lnTo>
                <a:lnTo>
                  <a:pt x="321322" y="112458"/>
                </a:lnTo>
                <a:lnTo>
                  <a:pt x="321322" y="50876"/>
                </a:lnTo>
                <a:close/>
              </a:path>
              <a:path w="460375" h="127635">
                <a:moveTo>
                  <a:pt x="315087" y="355"/>
                </a:moveTo>
                <a:lnTo>
                  <a:pt x="312051" y="355"/>
                </a:lnTo>
                <a:lnTo>
                  <a:pt x="310832" y="431"/>
                </a:lnTo>
                <a:lnTo>
                  <a:pt x="305930" y="50330"/>
                </a:lnTo>
                <a:lnTo>
                  <a:pt x="321322" y="50330"/>
                </a:lnTo>
                <a:lnTo>
                  <a:pt x="321322" y="2819"/>
                </a:lnTo>
                <a:lnTo>
                  <a:pt x="321183" y="2413"/>
                </a:lnTo>
                <a:lnTo>
                  <a:pt x="315087" y="355"/>
                </a:lnTo>
                <a:close/>
              </a:path>
              <a:path w="460375" h="127635">
                <a:moveTo>
                  <a:pt x="391464" y="38087"/>
                </a:moveTo>
                <a:lnTo>
                  <a:pt x="378790" y="38087"/>
                </a:lnTo>
                <a:lnTo>
                  <a:pt x="373253" y="39128"/>
                </a:lnTo>
                <a:lnTo>
                  <a:pt x="345770" y="69799"/>
                </a:lnTo>
                <a:lnTo>
                  <a:pt x="344843" y="76060"/>
                </a:lnTo>
                <a:lnTo>
                  <a:pt x="344843" y="90347"/>
                </a:lnTo>
                <a:lnTo>
                  <a:pt x="373697" y="126212"/>
                </a:lnTo>
                <a:lnTo>
                  <a:pt x="379717" y="127139"/>
                </a:lnTo>
                <a:lnTo>
                  <a:pt x="390537" y="127139"/>
                </a:lnTo>
                <a:lnTo>
                  <a:pt x="418109" y="115074"/>
                </a:lnTo>
                <a:lnTo>
                  <a:pt x="382981" y="115074"/>
                </a:lnTo>
                <a:lnTo>
                  <a:pt x="378714" y="114388"/>
                </a:lnTo>
                <a:lnTo>
                  <a:pt x="360705" y="85636"/>
                </a:lnTo>
                <a:lnTo>
                  <a:pt x="417220" y="85636"/>
                </a:lnTo>
                <a:lnTo>
                  <a:pt x="418604" y="85140"/>
                </a:lnTo>
                <a:lnTo>
                  <a:pt x="421030" y="83159"/>
                </a:lnTo>
                <a:lnTo>
                  <a:pt x="421627" y="81483"/>
                </a:lnTo>
                <a:lnTo>
                  <a:pt x="421627" y="74739"/>
                </a:lnTo>
                <a:lnTo>
                  <a:pt x="360705" y="74739"/>
                </a:lnTo>
                <a:lnTo>
                  <a:pt x="360832" y="71437"/>
                </a:lnTo>
                <a:lnTo>
                  <a:pt x="380326" y="49707"/>
                </a:lnTo>
                <a:lnTo>
                  <a:pt x="413282" y="49707"/>
                </a:lnTo>
                <a:lnTo>
                  <a:pt x="410044" y="45935"/>
                </a:lnTo>
                <a:lnTo>
                  <a:pt x="406247" y="43192"/>
                </a:lnTo>
                <a:lnTo>
                  <a:pt x="397040" y="39103"/>
                </a:lnTo>
                <a:lnTo>
                  <a:pt x="391464" y="38087"/>
                </a:lnTo>
                <a:close/>
              </a:path>
              <a:path w="460375" h="127635">
                <a:moveTo>
                  <a:pt x="416026" y="108953"/>
                </a:moveTo>
                <a:lnTo>
                  <a:pt x="414845" y="108953"/>
                </a:lnTo>
                <a:lnTo>
                  <a:pt x="413740" y="109270"/>
                </a:lnTo>
                <a:lnTo>
                  <a:pt x="410819" y="110528"/>
                </a:lnTo>
                <a:lnTo>
                  <a:pt x="408965" y="111226"/>
                </a:lnTo>
                <a:lnTo>
                  <a:pt x="404418" y="112788"/>
                </a:lnTo>
                <a:lnTo>
                  <a:pt x="401739" y="113499"/>
                </a:lnTo>
                <a:lnTo>
                  <a:pt x="395528" y="114757"/>
                </a:lnTo>
                <a:lnTo>
                  <a:pt x="391985" y="115074"/>
                </a:lnTo>
                <a:lnTo>
                  <a:pt x="418109" y="115074"/>
                </a:lnTo>
                <a:lnTo>
                  <a:pt x="416420" y="109054"/>
                </a:lnTo>
                <a:lnTo>
                  <a:pt x="416026" y="108953"/>
                </a:lnTo>
                <a:close/>
              </a:path>
              <a:path w="460375" h="127635">
                <a:moveTo>
                  <a:pt x="413282" y="49707"/>
                </a:moveTo>
                <a:lnTo>
                  <a:pt x="391528" y="49707"/>
                </a:lnTo>
                <a:lnTo>
                  <a:pt x="397103" y="51930"/>
                </a:lnTo>
                <a:lnTo>
                  <a:pt x="404634" y="60807"/>
                </a:lnTo>
                <a:lnTo>
                  <a:pt x="406425" y="66929"/>
                </a:lnTo>
                <a:lnTo>
                  <a:pt x="406234" y="74739"/>
                </a:lnTo>
                <a:lnTo>
                  <a:pt x="421627" y="74739"/>
                </a:lnTo>
                <a:lnTo>
                  <a:pt x="421627" y="71158"/>
                </a:lnTo>
                <a:lnTo>
                  <a:pt x="420941" y="66192"/>
                </a:lnTo>
                <a:lnTo>
                  <a:pt x="418160" y="56896"/>
                </a:lnTo>
                <a:lnTo>
                  <a:pt x="415975" y="52844"/>
                </a:lnTo>
                <a:lnTo>
                  <a:pt x="413282" y="49707"/>
                </a:lnTo>
                <a:close/>
              </a:path>
              <a:path w="460375" h="127635">
                <a:moveTo>
                  <a:pt x="454050" y="0"/>
                </a:moveTo>
                <a:lnTo>
                  <a:pt x="451015" y="0"/>
                </a:lnTo>
                <a:lnTo>
                  <a:pt x="449783" y="63"/>
                </a:lnTo>
                <a:lnTo>
                  <a:pt x="445008" y="1981"/>
                </a:lnTo>
                <a:lnTo>
                  <a:pt x="445008" y="124066"/>
                </a:lnTo>
                <a:lnTo>
                  <a:pt x="451015" y="125971"/>
                </a:lnTo>
                <a:lnTo>
                  <a:pt x="454050" y="125971"/>
                </a:lnTo>
                <a:lnTo>
                  <a:pt x="460070" y="124066"/>
                </a:lnTo>
                <a:lnTo>
                  <a:pt x="460070" y="1981"/>
                </a:lnTo>
                <a:lnTo>
                  <a:pt x="454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42987" y="4938810"/>
            <a:ext cx="285115" cy="89535"/>
          </a:xfrm>
          <a:custGeom>
            <a:avLst/>
            <a:gdLst/>
            <a:ahLst/>
            <a:cxnLst/>
            <a:rect l="l" t="t" r="r" b="b"/>
            <a:pathLst>
              <a:path w="285115" h="89535">
                <a:moveTo>
                  <a:pt x="9182" y="1257"/>
                </a:moveTo>
                <a:lnTo>
                  <a:pt x="6057" y="1257"/>
                </a:lnTo>
                <a:lnTo>
                  <a:pt x="4864" y="1295"/>
                </a:lnTo>
                <a:lnTo>
                  <a:pt x="0" y="4800"/>
                </a:lnTo>
                <a:lnTo>
                  <a:pt x="241" y="6007"/>
                </a:lnTo>
                <a:lnTo>
                  <a:pt x="457" y="6756"/>
                </a:lnTo>
                <a:lnTo>
                  <a:pt x="761" y="7658"/>
                </a:lnTo>
                <a:lnTo>
                  <a:pt x="25107" y="85242"/>
                </a:lnTo>
                <a:lnTo>
                  <a:pt x="33121" y="87884"/>
                </a:lnTo>
                <a:lnTo>
                  <a:pt x="36855" y="87884"/>
                </a:lnTo>
                <a:lnTo>
                  <a:pt x="48913" y="71767"/>
                </a:lnTo>
                <a:lnTo>
                  <a:pt x="35940" y="71767"/>
                </a:lnTo>
                <a:lnTo>
                  <a:pt x="35763" y="70954"/>
                </a:lnTo>
                <a:lnTo>
                  <a:pt x="15646" y="3606"/>
                </a:lnTo>
                <a:lnTo>
                  <a:pt x="10566" y="1308"/>
                </a:lnTo>
                <a:lnTo>
                  <a:pt x="9182" y="1257"/>
                </a:lnTo>
                <a:close/>
              </a:path>
              <a:path w="285115" h="89535">
                <a:moveTo>
                  <a:pt x="76035" y="25031"/>
                </a:moveTo>
                <a:lnTo>
                  <a:pt x="61658" y="25031"/>
                </a:lnTo>
                <a:lnTo>
                  <a:pt x="61836" y="25844"/>
                </a:lnTo>
                <a:lnTo>
                  <a:pt x="79197" y="84645"/>
                </a:lnTo>
                <a:lnTo>
                  <a:pt x="87680" y="87884"/>
                </a:lnTo>
                <a:lnTo>
                  <a:pt x="91414" y="87884"/>
                </a:lnTo>
                <a:lnTo>
                  <a:pt x="99593" y="84645"/>
                </a:lnTo>
                <a:lnTo>
                  <a:pt x="103663" y="71767"/>
                </a:lnTo>
                <a:lnTo>
                  <a:pt x="89763" y="71767"/>
                </a:lnTo>
                <a:lnTo>
                  <a:pt x="89573" y="70954"/>
                </a:lnTo>
                <a:lnTo>
                  <a:pt x="76035" y="25031"/>
                </a:lnTo>
                <a:close/>
              </a:path>
              <a:path w="285115" h="89535">
                <a:moveTo>
                  <a:pt x="63677" y="1257"/>
                </a:moveTo>
                <a:lnTo>
                  <a:pt x="60680" y="1257"/>
                </a:lnTo>
                <a:lnTo>
                  <a:pt x="59435" y="1308"/>
                </a:lnTo>
                <a:lnTo>
                  <a:pt x="36118" y="70954"/>
                </a:lnTo>
                <a:lnTo>
                  <a:pt x="35940" y="71767"/>
                </a:lnTo>
                <a:lnTo>
                  <a:pt x="48913" y="71767"/>
                </a:lnTo>
                <a:lnTo>
                  <a:pt x="61467" y="25844"/>
                </a:lnTo>
                <a:lnTo>
                  <a:pt x="61658" y="25031"/>
                </a:lnTo>
                <a:lnTo>
                  <a:pt x="76035" y="25031"/>
                </a:lnTo>
                <a:lnTo>
                  <a:pt x="69803" y="3873"/>
                </a:lnTo>
                <a:lnTo>
                  <a:pt x="69710" y="3479"/>
                </a:lnTo>
                <a:lnTo>
                  <a:pt x="69519" y="3060"/>
                </a:lnTo>
                <a:lnTo>
                  <a:pt x="64884" y="1308"/>
                </a:lnTo>
                <a:lnTo>
                  <a:pt x="63677" y="1257"/>
                </a:lnTo>
                <a:close/>
              </a:path>
              <a:path w="285115" h="89535">
                <a:moveTo>
                  <a:pt x="119151" y="1257"/>
                </a:moveTo>
                <a:lnTo>
                  <a:pt x="116090" y="1257"/>
                </a:lnTo>
                <a:lnTo>
                  <a:pt x="114782" y="1308"/>
                </a:lnTo>
                <a:lnTo>
                  <a:pt x="109467" y="4292"/>
                </a:lnTo>
                <a:lnTo>
                  <a:pt x="89852" y="70954"/>
                </a:lnTo>
                <a:lnTo>
                  <a:pt x="89763" y="71767"/>
                </a:lnTo>
                <a:lnTo>
                  <a:pt x="103663" y="71767"/>
                </a:lnTo>
                <a:lnTo>
                  <a:pt x="123926" y="7658"/>
                </a:lnTo>
                <a:lnTo>
                  <a:pt x="124231" y="6756"/>
                </a:lnTo>
                <a:lnTo>
                  <a:pt x="124447" y="6007"/>
                </a:lnTo>
                <a:lnTo>
                  <a:pt x="124688" y="4800"/>
                </a:lnTo>
                <a:lnTo>
                  <a:pt x="124641" y="2895"/>
                </a:lnTo>
                <a:lnTo>
                  <a:pt x="121221" y="1346"/>
                </a:lnTo>
                <a:lnTo>
                  <a:pt x="119151" y="1257"/>
                </a:lnTo>
                <a:close/>
              </a:path>
              <a:path w="285115" h="89535">
                <a:moveTo>
                  <a:pt x="201739" y="12065"/>
                </a:moveTo>
                <a:lnTo>
                  <a:pt x="175018" y="12065"/>
                </a:lnTo>
                <a:lnTo>
                  <a:pt x="177952" y="12471"/>
                </a:lnTo>
                <a:lnTo>
                  <a:pt x="182727" y="14097"/>
                </a:lnTo>
                <a:lnTo>
                  <a:pt x="190436" y="28028"/>
                </a:lnTo>
                <a:lnTo>
                  <a:pt x="190436" y="37465"/>
                </a:lnTo>
                <a:lnTo>
                  <a:pt x="172631" y="37465"/>
                </a:lnTo>
                <a:lnTo>
                  <a:pt x="166839" y="38011"/>
                </a:lnTo>
                <a:lnTo>
                  <a:pt x="137629" y="59817"/>
                </a:lnTo>
                <a:lnTo>
                  <a:pt x="137629" y="68287"/>
                </a:lnTo>
                <a:lnTo>
                  <a:pt x="161937" y="89052"/>
                </a:lnTo>
                <a:lnTo>
                  <a:pt x="171246" y="89052"/>
                </a:lnTo>
                <a:lnTo>
                  <a:pt x="175945" y="87998"/>
                </a:lnTo>
                <a:lnTo>
                  <a:pt x="184823" y="83794"/>
                </a:lnTo>
                <a:lnTo>
                  <a:pt x="188848" y="80860"/>
                </a:lnTo>
                <a:lnTo>
                  <a:pt x="192128" y="77431"/>
                </a:lnTo>
                <a:lnTo>
                  <a:pt x="163779" y="77431"/>
                </a:lnTo>
                <a:lnTo>
                  <a:pt x="159969" y="76187"/>
                </a:lnTo>
                <a:lnTo>
                  <a:pt x="154520" y="71208"/>
                </a:lnTo>
                <a:lnTo>
                  <a:pt x="153149" y="67868"/>
                </a:lnTo>
                <a:lnTo>
                  <a:pt x="153149" y="61201"/>
                </a:lnTo>
                <a:lnTo>
                  <a:pt x="173329" y="48171"/>
                </a:lnTo>
                <a:lnTo>
                  <a:pt x="205498" y="48171"/>
                </a:lnTo>
                <a:lnTo>
                  <a:pt x="205470" y="25273"/>
                </a:lnTo>
                <a:lnTo>
                  <a:pt x="204927" y="21069"/>
                </a:lnTo>
                <a:lnTo>
                  <a:pt x="202590" y="13512"/>
                </a:lnTo>
                <a:lnTo>
                  <a:pt x="201739" y="12065"/>
                </a:lnTo>
                <a:close/>
              </a:path>
              <a:path w="285115" h="89535">
                <a:moveTo>
                  <a:pt x="205498" y="77076"/>
                </a:moveTo>
                <a:lnTo>
                  <a:pt x="192468" y="77076"/>
                </a:lnTo>
                <a:lnTo>
                  <a:pt x="192468" y="85902"/>
                </a:lnTo>
                <a:lnTo>
                  <a:pt x="197396" y="87884"/>
                </a:lnTo>
                <a:lnTo>
                  <a:pt x="200634" y="87884"/>
                </a:lnTo>
                <a:lnTo>
                  <a:pt x="205498" y="85902"/>
                </a:lnTo>
                <a:lnTo>
                  <a:pt x="205498" y="77076"/>
                </a:lnTo>
                <a:close/>
              </a:path>
              <a:path w="285115" h="89535">
                <a:moveTo>
                  <a:pt x="205498" y="48171"/>
                </a:moveTo>
                <a:lnTo>
                  <a:pt x="190436" y="48171"/>
                </a:lnTo>
                <a:lnTo>
                  <a:pt x="190436" y="65366"/>
                </a:lnTo>
                <a:lnTo>
                  <a:pt x="186702" y="69456"/>
                </a:lnTo>
                <a:lnTo>
                  <a:pt x="183146" y="72478"/>
                </a:lnTo>
                <a:lnTo>
                  <a:pt x="176339" y="76441"/>
                </a:lnTo>
                <a:lnTo>
                  <a:pt x="172656" y="77431"/>
                </a:lnTo>
                <a:lnTo>
                  <a:pt x="192128" y="77431"/>
                </a:lnTo>
                <a:lnTo>
                  <a:pt x="192468" y="77076"/>
                </a:lnTo>
                <a:lnTo>
                  <a:pt x="205498" y="77076"/>
                </a:lnTo>
                <a:lnTo>
                  <a:pt x="205498" y="48171"/>
                </a:lnTo>
                <a:close/>
              </a:path>
              <a:path w="285115" h="89535">
                <a:moveTo>
                  <a:pt x="178841" y="0"/>
                </a:moveTo>
                <a:lnTo>
                  <a:pt x="169722" y="0"/>
                </a:lnTo>
                <a:lnTo>
                  <a:pt x="166560" y="292"/>
                </a:lnTo>
                <a:lnTo>
                  <a:pt x="141731" y="16408"/>
                </a:lnTo>
                <a:lnTo>
                  <a:pt x="141985" y="17907"/>
                </a:lnTo>
                <a:lnTo>
                  <a:pt x="144221" y="20447"/>
                </a:lnTo>
                <a:lnTo>
                  <a:pt x="145440" y="20447"/>
                </a:lnTo>
                <a:lnTo>
                  <a:pt x="146557" y="20002"/>
                </a:lnTo>
                <a:lnTo>
                  <a:pt x="149555" y="18262"/>
                </a:lnTo>
                <a:lnTo>
                  <a:pt x="151422" y="17310"/>
                </a:lnTo>
                <a:lnTo>
                  <a:pt x="155892" y="15201"/>
                </a:lnTo>
                <a:lnTo>
                  <a:pt x="158495" y="14249"/>
                </a:lnTo>
                <a:lnTo>
                  <a:pt x="164439" y="12496"/>
                </a:lnTo>
                <a:lnTo>
                  <a:pt x="167792" y="12065"/>
                </a:lnTo>
                <a:lnTo>
                  <a:pt x="201739" y="12065"/>
                </a:lnTo>
                <a:lnTo>
                  <a:pt x="200723" y="10337"/>
                </a:lnTo>
                <a:lnTo>
                  <a:pt x="195579" y="5245"/>
                </a:lnTo>
                <a:lnTo>
                  <a:pt x="192214" y="3302"/>
                </a:lnTo>
                <a:lnTo>
                  <a:pt x="183895" y="660"/>
                </a:lnTo>
                <a:lnTo>
                  <a:pt x="178841" y="0"/>
                </a:lnTo>
                <a:close/>
              </a:path>
              <a:path w="285115" h="89535">
                <a:moveTo>
                  <a:pt x="229781" y="69418"/>
                </a:moveTo>
                <a:lnTo>
                  <a:pt x="228676" y="69418"/>
                </a:lnTo>
                <a:lnTo>
                  <a:pt x="228295" y="69532"/>
                </a:lnTo>
                <a:lnTo>
                  <a:pt x="226542" y="77406"/>
                </a:lnTo>
                <a:lnTo>
                  <a:pt x="226694" y="78879"/>
                </a:lnTo>
                <a:lnTo>
                  <a:pt x="249681" y="89052"/>
                </a:lnTo>
                <a:lnTo>
                  <a:pt x="257403" y="89052"/>
                </a:lnTo>
                <a:lnTo>
                  <a:pt x="281225" y="77165"/>
                </a:lnTo>
                <a:lnTo>
                  <a:pt x="249466" y="77165"/>
                </a:lnTo>
                <a:lnTo>
                  <a:pt x="246443" y="76758"/>
                </a:lnTo>
                <a:lnTo>
                  <a:pt x="230784" y="69824"/>
                </a:lnTo>
                <a:lnTo>
                  <a:pt x="229781" y="69418"/>
                </a:lnTo>
                <a:close/>
              </a:path>
              <a:path w="285115" h="89535">
                <a:moveTo>
                  <a:pt x="260883" y="0"/>
                </a:moveTo>
                <a:lnTo>
                  <a:pt x="253657" y="0"/>
                </a:lnTo>
                <a:lnTo>
                  <a:pt x="249275" y="660"/>
                </a:lnTo>
                <a:lnTo>
                  <a:pt x="228561" y="20866"/>
                </a:lnTo>
                <a:lnTo>
                  <a:pt x="228561" y="27647"/>
                </a:lnTo>
                <a:lnTo>
                  <a:pt x="259384" y="52031"/>
                </a:lnTo>
                <a:lnTo>
                  <a:pt x="261594" y="53098"/>
                </a:lnTo>
                <a:lnTo>
                  <a:pt x="265506" y="55499"/>
                </a:lnTo>
                <a:lnTo>
                  <a:pt x="267080" y="56883"/>
                </a:lnTo>
                <a:lnTo>
                  <a:pt x="269481" y="59994"/>
                </a:lnTo>
                <a:lnTo>
                  <a:pt x="270078" y="61925"/>
                </a:lnTo>
                <a:lnTo>
                  <a:pt x="270078" y="66421"/>
                </a:lnTo>
                <a:lnTo>
                  <a:pt x="255473" y="77165"/>
                </a:lnTo>
                <a:lnTo>
                  <a:pt x="281225" y="77165"/>
                </a:lnTo>
                <a:lnTo>
                  <a:pt x="284264" y="70866"/>
                </a:lnTo>
                <a:lnTo>
                  <a:pt x="285038" y="67170"/>
                </a:lnTo>
                <a:lnTo>
                  <a:pt x="285038" y="59550"/>
                </a:lnTo>
                <a:lnTo>
                  <a:pt x="253872" y="35598"/>
                </a:lnTo>
                <a:lnTo>
                  <a:pt x="251637" y="34518"/>
                </a:lnTo>
                <a:lnTo>
                  <a:pt x="247726" y="32118"/>
                </a:lnTo>
                <a:lnTo>
                  <a:pt x="246125" y="30721"/>
                </a:lnTo>
                <a:lnTo>
                  <a:pt x="243687" y="27533"/>
                </a:lnTo>
                <a:lnTo>
                  <a:pt x="243065" y="25577"/>
                </a:lnTo>
                <a:lnTo>
                  <a:pt x="243065" y="21551"/>
                </a:lnTo>
                <a:lnTo>
                  <a:pt x="255930" y="11531"/>
                </a:lnTo>
                <a:lnTo>
                  <a:pt x="280822" y="11531"/>
                </a:lnTo>
                <a:lnTo>
                  <a:pt x="280771" y="10121"/>
                </a:lnTo>
                <a:lnTo>
                  <a:pt x="263093" y="177"/>
                </a:lnTo>
                <a:lnTo>
                  <a:pt x="260883" y="0"/>
                </a:lnTo>
                <a:close/>
              </a:path>
              <a:path w="285115" h="89535">
                <a:moveTo>
                  <a:pt x="280822" y="11531"/>
                </a:moveTo>
                <a:lnTo>
                  <a:pt x="261378" y="11531"/>
                </a:lnTo>
                <a:lnTo>
                  <a:pt x="263931" y="11861"/>
                </a:lnTo>
                <a:lnTo>
                  <a:pt x="268401" y="13182"/>
                </a:lnTo>
                <a:lnTo>
                  <a:pt x="270344" y="13881"/>
                </a:lnTo>
                <a:lnTo>
                  <a:pt x="273659" y="15379"/>
                </a:lnTo>
                <a:lnTo>
                  <a:pt x="275005" y="16090"/>
                </a:lnTo>
                <a:lnTo>
                  <a:pt x="277088" y="17411"/>
                </a:lnTo>
                <a:lnTo>
                  <a:pt x="277875" y="17741"/>
                </a:lnTo>
                <a:lnTo>
                  <a:pt x="278803" y="17741"/>
                </a:lnTo>
                <a:lnTo>
                  <a:pt x="279133" y="17640"/>
                </a:lnTo>
                <a:lnTo>
                  <a:pt x="280761" y="13881"/>
                </a:lnTo>
                <a:lnTo>
                  <a:pt x="280822" y="115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687040" y="4901079"/>
            <a:ext cx="534454" cy="12678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291211" y="4938806"/>
            <a:ext cx="176022" cy="8905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33707" y="4938811"/>
            <a:ext cx="67868" cy="8905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673523" y="4900724"/>
            <a:ext cx="356946" cy="15829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099474" y="4900096"/>
            <a:ext cx="765229" cy="12776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92954" y="5233854"/>
            <a:ext cx="249618" cy="12776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914274" y="5240423"/>
            <a:ext cx="736329" cy="15234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713706" y="5234480"/>
            <a:ext cx="642200" cy="12713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429129" y="5240423"/>
            <a:ext cx="160934" cy="12119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59137" y="5595655"/>
            <a:ext cx="670598" cy="1201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363" cy="7200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29365" cy="7200900"/>
          </a:xfrm>
          <a:custGeom>
            <a:avLst/>
            <a:gdLst/>
            <a:ahLst/>
            <a:cxnLst/>
            <a:rect l="l" t="t" r="r" b="b"/>
            <a:pathLst>
              <a:path w="11429365" h="7200900">
                <a:moveTo>
                  <a:pt x="11429365" y="0"/>
                </a:moveTo>
                <a:lnTo>
                  <a:pt x="0" y="0"/>
                </a:lnTo>
                <a:lnTo>
                  <a:pt x="0" y="7200900"/>
                </a:lnTo>
                <a:lnTo>
                  <a:pt x="11429365" y="7200900"/>
                </a:lnTo>
                <a:lnTo>
                  <a:pt x="11429365" y="0"/>
                </a:lnTo>
                <a:close/>
              </a:path>
            </a:pathLst>
          </a:custGeom>
          <a:solidFill>
            <a:srgbClr val="00002D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4254" y="628754"/>
            <a:ext cx="951865" cy="295910"/>
          </a:xfrm>
          <a:custGeom>
            <a:avLst/>
            <a:gdLst/>
            <a:ahLst/>
            <a:cxnLst/>
            <a:rect l="l" t="t" r="r" b="b"/>
            <a:pathLst>
              <a:path w="951864" h="295909">
                <a:moveTo>
                  <a:pt x="40208" y="0"/>
                </a:moveTo>
                <a:lnTo>
                  <a:pt x="27139" y="0"/>
                </a:lnTo>
                <a:lnTo>
                  <a:pt x="21755" y="228"/>
                </a:lnTo>
                <a:lnTo>
                  <a:pt x="0" y="7886"/>
                </a:lnTo>
                <a:lnTo>
                  <a:pt x="0" y="283667"/>
                </a:lnTo>
                <a:lnTo>
                  <a:pt x="27139" y="291553"/>
                </a:lnTo>
                <a:lnTo>
                  <a:pt x="40208" y="291553"/>
                </a:lnTo>
                <a:lnTo>
                  <a:pt x="66929" y="283667"/>
                </a:lnTo>
                <a:lnTo>
                  <a:pt x="66929" y="165430"/>
                </a:lnTo>
                <a:lnTo>
                  <a:pt x="257035" y="165430"/>
                </a:lnTo>
                <a:lnTo>
                  <a:pt x="257035" y="115417"/>
                </a:lnTo>
                <a:lnTo>
                  <a:pt x="66929" y="115417"/>
                </a:lnTo>
                <a:lnTo>
                  <a:pt x="66929" y="7886"/>
                </a:lnTo>
                <a:lnTo>
                  <a:pt x="45631" y="228"/>
                </a:lnTo>
                <a:lnTo>
                  <a:pt x="40208" y="0"/>
                </a:lnTo>
                <a:close/>
              </a:path>
              <a:path w="951864" h="295909">
                <a:moveTo>
                  <a:pt x="257035" y="165430"/>
                </a:moveTo>
                <a:lnTo>
                  <a:pt x="190106" y="165430"/>
                </a:lnTo>
                <a:lnTo>
                  <a:pt x="190106" y="283667"/>
                </a:lnTo>
                <a:lnTo>
                  <a:pt x="217081" y="291553"/>
                </a:lnTo>
                <a:lnTo>
                  <a:pt x="230149" y="291553"/>
                </a:lnTo>
                <a:lnTo>
                  <a:pt x="257035" y="283667"/>
                </a:lnTo>
                <a:lnTo>
                  <a:pt x="257035" y="165430"/>
                </a:lnTo>
                <a:close/>
              </a:path>
              <a:path w="951864" h="295909">
                <a:moveTo>
                  <a:pt x="230149" y="0"/>
                </a:moveTo>
                <a:lnTo>
                  <a:pt x="217081" y="0"/>
                </a:lnTo>
                <a:lnTo>
                  <a:pt x="211607" y="228"/>
                </a:lnTo>
                <a:lnTo>
                  <a:pt x="190106" y="7886"/>
                </a:lnTo>
                <a:lnTo>
                  <a:pt x="190106" y="115417"/>
                </a:lnTo>
                <a:lnTo>
                  <a:pt x="257035" y="115417"/>
                </a:lnTo>
                <a:lnTo>
                  <a:pt x="257035" y="7886"/>
                </a:lnTo>
                <a:lnTo>
                  <a:pt x="230149" y="0"/>
                </a:lnTo>
                <a:close/>
              </a:path>
              <a:path w="951864" h="295909">
                <a:moveTo>
                  <a:pt x="434543" y="70777"/>
                </a:moveTo>
                <a:lnTo>
                  <a:pt x="392100" y="75416"/>
                </a:lnTo>
                <a:lnTo>
                  <a:pt x="349394" y="95251"/>
                </a:lnTo>
                <a:lnTo>
                  <a:pt x="322225" y="128350"/>
                </a:lnTo>
                <a:lnTo>
                  <a:pt x="310581" y="172623"/>
                </a:lnTo>
                <a:lnTo>
                  <a:pt x="310095" y="185077"/>
                </a:lnTo>
                <a:lnTo>
                  <a:pt x="310502" y="196767"/>
                </a:lnTo>
                <a:lnTo>
                  <a:pt x="321259" y="241816"/>
                </a:lnTo>
                <a:lnTo>
                  <a:pt x="346961" y="273170"/>
                </a:lnTo>
                <a:lnTo>
                  <a:pt x="387955" y="291209"/>
                </a:lnTo>
                <a:lnTo>
                  <a:pt x="428942" y="295351"/>
                </a:lnTo>
                <a:lnTo>
                  <a:pt x="444099" y="294834"/>
                </a:lnTo>
                <a:lnTo>
                  <a:pt x="483654" y="287096"/>
                </a:lnTo>
                <a:lnTo>
                  <a:pt x="522592" y="263651"/>
                </a:lnTo>
                <a:lnTo>
                  <a:pt x="533639" y="250482"/>
                </a:lnTo>
                <a:lnTo>
                  <a:pt x="431228" y="250482"/>
                </a:lnTo>
                <a:lnTo>
                  <a:pt x="423658" y="250167"/>
                </a:lnTo>
                <a:lnTo>
                  <a:pt x="383679" y="225183"/>
                </a:lnTo>
                <a:lnTo>
                  <a:pt x="376068" y="185077"/>
                </a:lnTo>
                <a:lnTo>
                  <a:pt x="376052" y="181051"/>
                </a:lnTo>
                <a:lnTo>
                  <a:pt x="376223" y="174905"/>
                </a:lnTo>
                <a:lnTo>
                  <a:pt x="394335" y="127292"/>
                </a:lnTo>
                <a:lnTo>
                  <a:pt x="422744" y="115201"/>
                </a:lnTo>
                <a:lnTo>
                  <a:pt x="537358" y="115201"/>
                </a:lnTo>
                <a:lnTo>
                  <a:pt x="537263" y="115030"/>
                </a:lnTo>
                <a:lnTo>
                  <a:pt x="507936" y="86985"/>
                </a:lnTo>
                <a:lnTo>
                  <a:pt x="463043" y="72588"/>
                </a:lnTo>
                <a:lnTo>
                  <a:pt x="449302" y="71229"/>
                </a:lnTo>
                <a:lnTo>
                  <a:pt x="434543" y="70777"/>
                </a:lnTo>
                <a:close/>
              </a:path>
              <a:path w="951864" h="295909">
                <a:moveTo>
                  <a:pt x="537358" y="115201"/>
                </a:moveTo>
                <a:lnTo>
                  <a:pt x="432257" y="115201"/>
                </a:lnTo>
                <a:lnTo>
                  <a:pt x="439927" y="115521"/>
                </a:lnTo>
                <a:lnTo>
                  <a:pt x="446916" y="116481"/>
                </a:lnTo>
                <a:lnTo>
                  <a:pt x="480009" y="140715"/>
                </a:lnTo>
                <a:lnTo>
                  <a:pt x="487428" y="185077"/>
                </a:lnTo>
                <a:lnTo>
                  <a:pt x="487269" y="190994"/>
                </a:lnTo>
                <a:lnTo>
                  <a:pt x="469404" y="238429"/>
                </a:lnTo>
                <a:lnTo>
                  <a:pt x="431228" y="250482"/>
                </a:lnTo>
                <a:lnTo>
                  <a:pt x="533639" y="250482"/>
                </a:lnTo>
                <a:lnTo>
                  <a:pt x="551483" y="205385"/>
                </a:lnTo>
                <a:lnTo>
                  <a:pt x="553389" y="181051"/>
                </a:lnTo>
                <a:lnTo>
                  <a:pt x="552978" y="169137"/>
                </a:lnTo>
                <a:lnTo>
                  <a:pt x="542233" y="124083"/>
                </a:lnTo>
                <a:lnTo>
                  <a:pt x="537358" y="115201"/>
                </a:lnTo>
                <a:close/>
              </a:path>
              <a:path w="951864" h="295909">
                <a:moveTo>
                  <a:pt x="619950" y="74561"/>
                </a:moveTo>
                <a:lnTo>
                  <a:pt x="606882" y="74561"/>
                </a:lnTo>
                <a:lnTo>
                  <a:pt x="601662" y="74714"/>
                </a:lnTo>
                <a:lnTo>
                  <a:pt x="581088" y="81559"/>
                </a:lnTo>
                <a:lnTo>
                  <a:pt x="581088" y="84683"/>
                </a:lnTo>
                <a:lnTo>
                  <a:pt x="581304" y="86728"/>
                </a:lnTo>
                <a:lnTo>
                  <a:pt x="582155" y="91643"/>
                </a:lnTo>
                <a:lnTo>
                  <a:pt x="583133" y="95034"/>
                </a:lnTo>
                <a:lnTo>
                  <a:pt x="584657" y="99352"/>
                </a:lnTo>
                <a:lnTo>
                  <a:pt x="644715" y="279501"/>
                </a:lnTo>
                <a:lnTo>
                  <a:pt x="678484" y="291553"/>
                </a:lnTo>
                <a:lnTo>
                  <a:pt x="695274" y="291553"/>
                </a:lnTo>
                <a:lnTo>
                  <a:pt x="729208" y="279501"/>
                </a:lnTo>
                <a:lnTo>
                  <a:pt x="742689" y="233070"/>
                </a:lnTo>
                <a:lnTo>
                  <a:pt x="692302" y="233070"/>
                </a:lnTo>
                <a:lnTo>
                  <a:pt x="691794" y="230390"/>
                </a:lnTo>
                <a:lnTo>
                  <a:pt x="646747" y="84162"/>
                </a:lnTo>
                <a:lnTo>
                  <a:pt x="625462" y="74714"/>
                </a:lnTo>
                <a:lnTo>
                  <a:pt x="619950" y="74561"/>
                </a:lnTo>
                <a:close/>
              </a:path>
              <a:path w="951864" h="295909">
                <a:moveTo>
                  <a:pt x="821208" y="156502"/>
                </a:moveTo>
                <a:lnTo>
                  <a:pt x="764844" y="156502"/>
                </a:lnTo>
                <a:lnTo>
                  <a:pt x="765352" y="158508"/>
                </a:lnTo>
                <a:lnTo>
                  <a:pt x="803529" y="279501"/>
                </a:lnTo>
                <a:lnTo>
                  <a:pt x="804202" y="281889"/>
                </a:lnTo>
                <a:lnTo>
                  <a:pt x="837450" y="291553"/>
                </a:lnTo>
                <a:lnTo>
                  <a:pt x="854087" y="291553"/>
                </a:lnTo>
                <a:lnTo>
                  <a:pt x="903123" y="233070"/>
                </a:lnTo>
                <a:lnTo>
                  <a:pt x="844753" y="233070"/>
                </a:lnTo>
                <a:lnTo>
                  <a:pt x="821208" y="156502"/>
                </a:lnTo>
                <a:close/>
              </a:path>
              <a:path w="951864" h="295909">
                <a:moveTo>
                  <a:pt x="773404" y="74561"/>
                </a:moveTo>
                <a:lnTo>
                  <a:pt x="760857" y="74561"/>
                </a:lnTo>
                <a:lnTo>
                  <a:pt x="755726" y="74714"/>
                </a:lnTo>
                <a:lnTo>
                  <a:pt x="692823" y="230390"/>
                </a:lnTo>
                <a:lnTo>
                  <a:pt x="692302" y="233070"/>
                </a:lnTo>
                <a:lnTo>
                  <a:pt x="742689" y="233070"/>
                </a:lnTo>
                <a:lnTo>
                  <a:pt x="764336" y="158508"/>
                </a:lnTo>
                <a:lnTo>
                  <a:pt x="764844" y="156502"/>
                </a:lnTo>
                <a:lnTo>
                  <a:pt x="821208" y="156502"/>
                </a:lnTo>
                <a:lnTo>
                  <a:pt x="798612" y="83045"/>
                </a:lnTo>
                <a:lnTo>
                  <a:pt x="778497" y="74752"/>
                </a:lnTo>
                <a:lnTo>
                  <a:pt x="773404" y="74561"/>
                </a:lnTo>
                <a:close/>
              </a:path>
              <a:path w="951864" h="295909">
                <a:moveTo>
                  <a:pt x="927125" y="74561"/>
                </a:moveTo>
                <a:lnTo>
                  <a:pt x="914565" y="74561"/>
                </a:lnTo>
                <a:lnTo>
                  <a:pt x="909396" y="74714"/>
                </a:lnTo>
                <a:lnTo>
                  <a:pt x="888530" y="84162"/>
                </a:lnTo>
                <a:lnTo>
                  <a:pt x="845261" y="230390"/>
                </a:lnTo>
                <a:lnTo>
                  <a:pt x="844753" y="233070"/>
                </a:lnTo>
                <a:lnTo>
                  <a:pt x="903123" y="233070"/>
                </a:lnTo>
                <a:lnTo>
                  <a:pt x="948080" y="99352"/>
                </a:lnTo>
                <a:lnTo>
                  <a:pt x="951636" y="84683"/>
                </a:lnTo>
                <a:lnTo>
                  <a:pt x="951636" y="81559"/>
                </a:lnTo>
                <a:lnTo>
                  <a:pt x="932256" y="74714"/>
                </a:lnTo>
                <a:lnTo>
                  <a:pt x="927125" y="745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55055" y="630097"/>
            <a:ext cx="554990" cy="294005"/>
          </a:xfrm>
          <a:custGeom>
            <a:avLst/>
            <a:gdLst/>
            <a:ahLst/>
            <a:cxnLst/>
            <a:rect l="l" t="t" r="r" b="b"/>
            <a:pathLst>
              <a:path w="554989" h="294005">
                <a:moveTo>
                  <a:pt x="104343" y="0"/>
                </a:moveTo>
                <a:lnTo>
                  <a:pt x="14249" y="0"/>
                </a:lnTo>
                <a:lnTo>
                  <a:pt x="9537" y="1447"/>
                </a:lnTo>
                <a:lnTo>
                  <a:pt x="1905" y="7251"/>
                </a:lnTo>
                <a:lnTo>
                  <a:pt x="0" y="11976"/>
                </a:lnTo>
                <a:lnTo>
                  <a:pt x="0" y="276898"/>
                </a:lnTo>
                <a:lnTo>
                  <a:pt x="1905" y="281622"/>
                </a:lnTo>
                <a:lnTo>
                  <a:pt x="9537" y="287426"/>
                </a:lnTo>
                <a:lnTo>
                  <a:pt x="14249" y="288874"/>
                </a:lnTo>
                <a:lnTo>
                  <a:pt x="98488" y="288874"/>
                </a:lnTo>
                <a:lnTo>
                  <a:pt x="139239" y="286780"/>
                </a:lnTo>
                <a:lnTo>
                  <a:pt x="189196" y="275722"/>
                </a:lnTo>
                <a:lnTo>
                  <a:pt x="227774" y="254266"/>
                </a:lnTo>
                <a:lnTo>
                  <a:pt x="240089" y="242442"/>
                </a:lnTo>
                <a:lnTo>
                  <a:pt x="66675" y="242442"/>
                </a:lnTo>
                <a:lnTo>
                  <a:pt x="66675" y="45986"/>
                </a:lnTo>
                <a:lnTo>
                  <a:pt x="241198" y="45986"/>
                </a:lnTo>
                <a:lnTo>
                  <a:pt x="240570" y="45225"/>
                </a:lnTo>
                <a:lnTo>
                  <a:pt x="207283" y="20258"/>
                </a:lnTo>
                <a:lnTo>
                  <a:pt x="162868" y="5084"/>
                </a:lnTo>
                <a:lnTo>
                  <a:pt x="125521" y="564"/>
                </a:lnTo>
                <a:lnTo>
                  <a:pt x="104343" y="0"/>
                </a:lnTo>
                <a:close/>
              </a:path>
              <a:path w="554989" h="294005">
                <a:moveTo>
                  <a:pt x="241198" y="45986"/>
                </a:moveTo>
                <a:lnTo>
                  <a:pt x="100520" y="45986"/>
                </a:lnTo>
                <a:lnTo>
                  <a:pt x="115181" y="46439"/>
                </a:lnTo>
                <a:lnTo>
                  <a:pt x="128362" y="47798"/>
                </a:lnTo>
                <a:lnTo>
                  <a:pt x="167519" y="61917"/>
                </a:lnTo>
                <a:lnTo>
                  <a:pt x="195739" y="95505"/>
                </a:lnTo>
                <a:lnTo>
                  <a:pt x="204355" y="142201"/>
                </a:lnTo>
                <a:lnTo>
                  <a:pt x="203967" y="154315"/>
                </a:lnTo>
                <a:lnTo>
                  <a:pt x="194607" y="194955"/>
                </a:lnTo>
                <a:lnTo>
                  <a:pt x="165134" y="228344"/>
                </a:lnTo>
                <a:lnTo>
                  <a:pt x="126865" y="240880"/>
                </a:lnTo>
                <a:lnTo>
                  <a:pt x="101549" y="242442"/>
                </a:lnTo>
                <a:lnTo>
                  <a:pt x="240089" y="242442"/>
                </a:lnTo>
                <a:lnTo>
                  <a:pt x="261747" y="208178"/>
                </a:lnTo>
                <a:lnTo>
                  <a:pt x="272843" y="159345"/>
                </a:lnTo>
                <a:lnTo>
                  <a:pt x="273583" y="140195"/>
                </a:lnTo>
                <a:lnTo>
                  <a:pt x="272899" y="123519"/>
                </a:lnTo>
                <a:lnTo>
                  <a:pt x="262636" y="79692"/>
                </a:lnTo>
                <a:lnTo>
                  <a:pt x="249185" y="55668"/>
                </a:lnTo>
                <a:lnTo>
                  <a:pt x="241198" y="45986"/>
                </a:lnTo>
                <a:close/>
              </a:path>
              <a:path w="554989" h="294005">
                <a:moveTo>
                  <a:pt x="436067" y="69430"/>
                </a:moveTo>
                <a:lnTo>
                  <a:pt x="393624" y="74076"/>
                </a:lnTo>
                <a:lnTo>
                  <a:pt x="350919" y="93907"/>
                </a:lnTo>
                <a:lnTo>
                  <a:pt x="323749" y="127010"/>
                </a:lnTo>
                <a:lnTo>
                  <a:pt x="312105" y="171277"/>
                </a:lnTo>
                <a:lnTo>
                  <a:pt x="311619" y="183730"/>
                </a:lnTo>
                <a:lnTo>
                  <a:pt x="312026" y="195421"/>
                </a:lnTo>
                <a:lnTo>
                  <a:pt x="322785" y="240469"/>
                </a:lnTo>
                <a:lnTo>
                  <a:pt x="348497" y="271826"/>
                </a:lnTo>
                <a:lnTo>
                  <a:pt x="389481" y="289863"/>
                </a:lnTo>
                <a:lnTo>
                  <a:pt x="430479" y="294004"/>
                </a:lnTo>
                <a:lnTo>
                  <a:pt x="445635" y="293490"/>
                </a:lnTo>
                <a:lnTo>
                  <a:pt x="485190" y="285749"/>
                </a:lnTo>
                <a:lnTo>
                  <a:pt x="524129" y="262305"/>
                </a:lnTo>
                <a:lnTo>
                  <a:pt x="535175" y="249135"/>
                </a:lnTo>
                <a:lnTo>
                  <a:pt x="432765" y="249135"/>
                </a:lnTo>
                <a:lnTo>
                  <a:pt x="425195" y="248821"/>
                </a:lnTo>
                <a:lnTo>
                  <a:pt x="385216" y="223837"/>
                </a:lnTo>
                <a:lnTo>
                  <a:pt x="377592" y="183730"/>
                </a:lnTo>
                <a:lnTo>
                  <a:pt x="377576" y="179704"/>
                </a:lnTo>
                <a:lnTo>
                  <a:pt x="377749" y="173558"/>
                </a:lnTo>
                <a:lnTo>
                  <a:pt x="395859" y="125945"/>
                </a:lnTo>
                <a:lnTo>
                  <a:pt x="424281" y="113855"/>
                </a:lnTo>
                <a:lnTo>
                  <a:pt x="538883" y="113855"/>
                </a:lnTo>
                <a:lnTo>
                  <a:pt x="538789" y="113684"/>
                </a:lnTo>
                <a:lnTo>
                  <a:pt x="509462" y="85639"/>
                </a:lnTo>
                <a:lnTo>
                  <a:pt x="464578" y="71242"/>
                </a:lnTo>
                <a:lnTo>
                  <a:pt x="450833" y="69883"/>
                </a:lnTo>
                <a:lnTo>
                  <a:pt x="436067" y="69430"/>
                </a:lnTo>
                <a:close/>
              </a:path>
              <a:path w="554989" h="294005">
                <a:moveTo>
                  <a:pt x="538883" y="113855"/>
                </a:moveTo>
                <a:lnTo>
                  <a:pt x="433781" y="113855"/>
                </a:lnTo>
                <a:lnTo>
                  <a:pt x="441458" y="114176"/>
                </a:lnTo>
                <a:lnTo>
                  <a:pt x="448449" y="115139"/>
                </a:lnTo>
                <a:lnTo>
                  <a:pt x="481545" y="139382"/>
                </a:lnTo>
                <a:lnTo>
                  <a:pt x="488965" y="183730"/>
                </a:lnTo>
                <a:lnTo>
                  <a:pt x="488806" y="189648"/>
                </a:lnTo>
                <a:lnTo>
                  <a:pt x="470941" y="237083"/>
                </a:lnTo>
                <a:lnTo>
                  <a:pt x="432765" y="249135"/>
                </a:lnTo>
                <a:lnTo>
                  <a:pt x="535175" y="249135"/>
                </a:lnTo>
                <a:lnTo>
                  <a:pt x="553013" y="204041"/>
                </a:lnTo>
                <a:lnTo>
                  <a:pt x="554926" y="179704"/>
                </a:lnTo>
                <a:lnTo>
                  <a:pt x="554515" y="167795"/>
                </a:lnTo>
                <a:lnTo>
                  <a:pt x="543763" y="122737"/>
                </a:lnTo>
                <a:lnTo>
                  <a:pt x="538883" y="113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3344" y="615814"/>
            <a:ext cx="758190" cy="308610"/>
          </a:xfrm>
          <a:custGeom>
            <a:avLst/>
            <a:gdLst/>
            <a:ahLst/>
            <a:cxnLst/>
            <a:rect l="l" t="t" r="r" b="b"/>
            <a:pathLst>
              <a:path w="758189" h="308609">
                <a:moveTo>
                  <a:pt x="176364" y="14287"/>
                </a:moveTo>
                <a:lnTo>
                  <a:pt x="14249" y="14287"/>
                </a:lnTo>
                <a:lnTo>
                  <a:pt x="9537" y="15735"/>
                </a:lnTo>
                <a:lnTo>
                  <a:pt x="1905" y="21539"/>
                </a:lnTo>
                <a:lnTo>
                  <a:pt x="0" y="26263"/>
                </a:lnTo>
                <a:lnTo>
                  <a:pt x="0" y="296316"/>
                </a:lnTo>
                <a:lnTo>
                  <a:pt x="27139" y="304495"/>
                </a:lnTo>
                <a:lnTo>
                  <a:pt x="40208" y="304495"/>
                </a:lnTo>
                <a:lnTo>
                  <a:pt x="67183" y="187071"/>
                </a:lnTo>
                <a:lnTo>
                  <a:pt x="169748" y="187071"/>
                </a:lnTo>
                <a:lnTo>
                  <a:pt x="178142" y="167652"/>
                </a:lnTo>
                <a:lnTo>
                  <a:pt x="178142" y="158724"/>
                </a:lnTo>
                <a:lnTo>
                  <a:pt x="169748" y="139966"/>
                </a:lnTo>
                <a:lnTo>
                  <a:pt x="67183" y="139966"/>
                </a:lnTo>
                <a:lnTo>
                  <a:pt x="67183" y="62280"/>
                </a:lnTo>
                <a:lnTo>
                  <a:pt x="176364" y="62280"/>
                </a:lnTo>
                <a:lnTo>
                  <a:pt x="177723" y="61836"/>
                </a:lnTo>
                <a:lnTo>
                  <a:pt x="184759" y="42862"/>
                </a:lnTo>
                <a:lnTo>
                  <a:pt x="184759" y="33921"/>
                </a:lnTo>
                <a:lnTo>
                  <a:pt x="177723" y="14693"/>
                </a:lnTo>
                <a:lnTo>
                  <a:pt x="176364" y="14287"/>
                </a:lnTo>
                <a:close/>
              </a:path>
              <a:path w="758189" h="308609">
                <a:moveTo>
                  <a:pt x="273786" y="87503"/>
                </a:moveTo>
                <a:lnTo>
                  <a:pt x="261239" y="87503"/>
                </a:lnTo>
                <a:lnTo>
                  <a:pt x="256057" y="87731"/>
                </a:lnTo>
                <a:lnTo>
                  <a:pt x="235445" y="95389"/>
                </a:lnTo>
                <a:lnTo>
                  <a:pt x="235445" y="297053"/>
                </a:lnTo>
                <a:lnTo>
                  <a:pt x="261239" y="304495"/>
                </a:lnTo>
                <a:lnTo>
                  <a:pt x="273786" y="304495"/>
                </a:lnTo>
                <a:lnTo>
                  <a:pt x="299580" y="297053"/>
                </a:lnTo>
                <a:lnTo>
                  <a:pt x="299580" y="95389"/>
                </a:lnTo>
                <a:lnTo>
                  <a:pt x="273786" y="87503"/>
                </a:lnTo>
                <a:close/>
              </a:path>
              <a:path w="758189" h="308609">
                <a:moveTo>
                  <a:pt x="267766" y="0"/>
                </a:moveTo>
                <a:lnTo>
                  <a:pt x="230606" y="18821"/>
                </a:lnTo>
                <a:lnTo>
                  <a:pt x="230606" y="40995"/>
                </a:lnTo>
                <a:lnTo>
                  <a:pt x="267258" y="58928"/>
                </a:lnTo>
                <a:lnTo>
                  <a:pt x="277102" y="58523"/>
                </a:lnTo>
                <a:lnTo>
                  <a:pt x="304419" y="40322"/>
                </a:lnTo>
                <a:lnTo>
                  <a:pt x="304419" y="18148"/>
                </a:lnTo>
                <a:lnTo>
                  <a:pt x="267766" y="0"/>
                </a:lnTo>
                <a:close/>
              </a:path>
              <a:path w="758189" h="308609">
                <a:moveTo>
                  <a:pt x="396379" y="87503"/>
                </a:moveTo>
                <a:lnTo>
                  <a:pt x="385686" y="87503"/>
                </a:lnTo>
                <a:lnTo>
                  <a:pt x="381317" y="87693"/>
                </a:lnTo>
                <a:lnTo>
                  <a:pt x="363461" y="94945"/>
                </a:lnTo>
                <a:lnTo>
                  <a:pt x="363461" y="297053"/>
                </a:lnTo>
                <a:lnTo>
                  <a:pt x="389255" y="304495"/>
                </a:lnTo>
                <a:lnTo>
                  <a:pt x="401802" y="304495"/>
                </a:lnTo>
                <a:lnTo>
                  <a:pt x="427596" y="297053"/>
                </a:lnTo>
                <a:lnTo>
                  <a:pt x="427596" y="171450"/>
                </a:lnTo>
                <a:lnTo>
                  <a:pt x="432346" y="164896"/>
                </a:lnTo>
                <a:lnTo>
                  <a:pt x="467550" y="137033"/>
                </a:lnTo>
                <a:lnTo>
                  <a:pt x="471119" y="136398"/>
                </a:lnTo>
                <a:lnTo>
                  <a:pt x="507179" y="136398"/>
                </a:lnTo>
                <a:lnTo>
                  <a:pt x="507936" y="134239"/>
                </a:lnTo>
                <a:lnTo>
                  <a:pt x="508444" y="131559"/>
                </a:lnTo>
                <a:lnTo>
                  <a:pt x="509117" y="124714"/>
                </a:lnTo>
                <a:lnTo>
                  <a:pt x="509249" y="121208"/>
                </a:lnTo>
                <a:lnTo>
                  <a:pt x="418172" y="121208"/>
                </a:lnTo>
                <a:lnTo>
                  <a:pt x="418172" y="94945"/>
                </a:lnTo>
                <a:lnTo>
                  <a:pt x="400875" y="87693"/>
                </a:lnTo>
                <a:lnTo>
                  <a:pt x="396379" y="87503"/>
                </a:lnTo>
                <a:close/>
              </a:path>
              <a:path w="758189" h="308609">
                <a:moveTo>
                  <a:pt x="507179" y="136398"/>
                </a:moveTo>
                <a:lnTo>
                  <a:pt x="477735" y="136398"/>
                </a:lnTo>
                <a:lnTo>
                  <a:pt x="480529" y="136652"/>
                </a:lnTo>
                <a:lnTo>
                  <a:pt x="485622" y="137693"/>
                </a:lnTo>
                <a:lnTo>
                  <a:pt x="487959" y="138252"/>
                </a:lnTo>
                <a:lnTo>
                  <a:pt x="494106" y="140004"/>
                </a:lnTo>
                <a:lnTo>
                  <a:pt x="497497" y="141046"/>
                </a:lnTo>
                <a:lnTo>
                  <a:pt x="499021" y="141312"/>
                </a:lnTo>
                <a:lnTo>
                  <a:pt x="502081" y="141312"/>
                </a:lnTo>
                <a:lnTo>
                  <a:pt x="503478" y="140931"/>
                </a:lnTo>
                <a:lnTo>
                  <a:pt x="505688" y="139446"/>
                </a:lnTo>
                <a:lnTo>
                  <a:pt x="506577" y="138112"/>
                </a:lnTo>
                <a:lnTo>
                  <a:pt x="507179" y="136398"/>
                </a:lnTo>
                <a:close/>
              </a:path>
              <a:path w="758189" h="308609">
                <a:moveTo>
                  <a:pt x="480695" y="83705"/>
                </a:moveTo>
                <a:lnTo>
                  <a:pt x="473748" y="83705"/>
                </a:lnTo>
                <a:lnTo>
                  <a:pt x="468998" y="84264"/>
                </a:lnTo>
                <a:lnTo>
                  <a:pt x="429717" y="107632"/>
                </a:lnTo>
                <a:lnTo>
                  <a:pt x="418172" y="121208"/>
                </a:lnTo>
                <a:lnTo>
                  <a:pt x="509249" y="121208"/>
                </a:lnTo>
                <a:lnTo>
                  <a:pt x="490791" y="84645"/>
                </a:lnTo>
                <a:lnTo>
                  <a:pt x="480695" y="83705"/>
                </a:lnTo>
                <a:close/>
              </a:path>
              <a:path w="758189" h="308609">
                <a:moveTo>
                  <a:pt x="650430" y="83705"/>
                </a:moveTo>
                <a:lnTo>
                  <a:pt x="601941" y="91528"/>
                </a:lnTo>
                <a:lnTo>
                  <a:pt x="565429" y="114185"/>
                </a:lnTo>
                <a:lnTo>
                  <a:pt x="542518" y="150342"/>
                </a:lnTo>
                <a:lnTo>
                  <a:pt x="534631" y="198234"/>
                </a:lnTo>
                <a:lnTo>
                  <a:pt x="535101" y="211740"/>
                </a:lnTo>
                <a:lnTo>
                  <a:pt x="546376" y="256835"/>
                </a:lnTo>
                <a:lnTo>
                  <a:pt x="573022" y="287656"/>
                </a:lnTo>
                <a:lnTo>
                  <a:pt x="614824" y="304525"/>
                </a:lnTo>
                <a:lnTo>
                  <a:pt x="656031" y="308292"/>
                </a:lnTo>
                <a:lnTo>
                  <a:pt x="664298" y="308173"/>
                </a:lnTo>
                <a:lnTo>
                  <a:pt x="707864" y="303173"/>
                </a:lnTo>
                <a:lnTo>
                  <a:pt x="745020" y="288086"/>
                </a:lnTo>
                <a:lnTo>
                  <a:pt x="746837" y="265874"/>
                </a:lnTo>
                <a:lnTo>
                  <a:pt x="661885" y="265874"/>
                </a:lnTo>
                <a:lnTo>
                  <a:pt x="653903" y="265636"/>
                </a:lnTo>
                <a:lnTo>
                  <a:pt x="609155" y="246189"/>
                </a:lnTo>
                <a:lnTo>
                  <a:pt x="599782" y="218770"/>
                </a:lnTo>
                <a:lnTo>
                  <a:pt x="599782" y="210286"/>
                </a:lnTo>
                <a:lnTo>
                  <a:pt x="744080" y="210286"/>
                </a:lnTo>
                <a:lnTo>
                  <a:pt x="748880" y="208648"/>
                </a:lnTo>
                <a:lnTo>
                  <a:pt x="755827" y="202107"/>
                </a:lnTo>
                <a:lnTo>
                  <a:pt x="757567" y="197040"/>
                </a:lnTo>
                <a:lnTo>
                  <a:pt x="757567" y="181267"/>
                </a:lnTo>
                <a:lnTo>
                  <a:pt x="757303" y="174129"/>
                </a:lnTo>
                <a:lnTo>
                  <a:pt x="599782" y="174129"/>
                </a:lnTo>
                <a:lnTo>
                  <a:pt x="600125" y="167132"/>
                </a:lnTo>
                <a:lnTo>
                  <a:pt x="621626" y="130149"/>
                </a:lnTo>
                <a:lnTo>
                  <a:pt x="640753" y="123444"/>
                </a:lnTo>
                <a:lnTo>
                  <a:pt x="742015" y="123444"/>
                </a:lnTo>
                <a:lnTo>
                  <a:pt x="738435" y="118332"/>
                </a:lnTo>
                <a:lnTo>
                  <a:pt x="699160" y="91071"/>
                </a:lnTo>
                <a:lnTo>
                  <a:pt x="664163" y="84167"/>
                </a:lnTo>
                <a:lnTo>
                  <a:pt x="650430" y="83705"/>
                </a:lnTo>
                <a:close/>
              </a:path>
              <a:path w="758189" h="308609">
                <a:moveTo>
                  <a:pt x="740270" y="252260"/>
                </a:moveTo>
                <a:lnTo>
                  <a:pt x="736193" y="252260"/>
                </a:lnTo>
                <a:lnTo>
                  <a:pt x="732878" y="252971"/>
                </a:lnTo>
                <a:lnTo>
                  <a:pt x="724738" y="255790"/>
                </a:lnTo>
                <a:lnTo>
                  <a:pt x="719607" y="257352"/>
                </a:lnTo>
                <a:lnTo>
                  <a:pt x="677657" y="265342"/>
                </a:lnTo>
                <a:lnTo>
                  <a:pt x="661885" y="265874"/>
                </a:lnTo>
                <a:lnTo>
                  <a:pt x="746837" y="265874"/>
                </a:lnTo>
                <a:lnTo>
                  <a:pt x="741540" y="252514"/>
                </a:lnTo>
                <a:lnTo>
                  <a:pt x="740270" y="252260"/>
                </a:lnTo>
                <a:close/>
              </a:path>
              <a:path w="758189" h="308609">
                <a:moveTo>
                  <a:pt x="742015" y="123444"/>
                </a:moveTo>
                <a:lnTo>
                  <a:pt x="648906" y="123444"/>
                </a:lnTo>
                <a:lnTo>
                  <a:pt x="660205" y="124289"/>
                </a:lnTo>
                <a:lnTo>
                  <a:pt x="669929" y="126823"/>
                </a:lnTo>
                <a:lnTo>
                  <a:pt x="695086" y="162927"/>
                </a:lnTo>
                <a:lnTo>
                  <a:pt x="695477" y="174129"/>
                </a:lnTo>
                <a:lnTo>
                  <a:pt x="757303" y="174129"/>
                </a:lnTo>
                <a:lnTo>
                  <a:pt x="747961" y="133756"/>
                </a:lnTo>
                <a:lnTo>
                  <a:pt x="743638" y="125761"/>
                </a:lnTo>
                <a:lnTo>
                  <a:pt x="742015" y="123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8887" y="615810"/>
            <a:ext cx="2054009" cy="3082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2177" y="624963"/>
            <a:ext cx="1742528" cy="37504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409796" y="608219"/>
            <a:ext cx="1395095" cy="316230"/>
          </a:xfrm>
          <a:custGeom>
            <a:avLst/>
            <a:gdLst/>
            <a:ahLst/>
            <a:cxnLst/>
            <a:rect l="l" t="t" r="r" b="b"/>
            <a:pathLst>
              <a:path w="1395095" h="316230">
                <a:moveTo>
                  <a:pt x="41732" y="20535"/>
                </a:moveTo>
                <a:lnTo>
                  <a:pt x="25107" y="20535"/>
                </a:lnTo>
                <a:lnTo>
                  <a:pt x="18364" y="20726"/>
                </a:lnTo>
                <a:lnTo>
                  <a:pt x="8686" y="21462"/>
                </a:lnTo>
                <a:lnTo>
                  <a:pt x="5207" y="22478"/>
                </a:lnTo>
                <a:lnTo>
                  <a:pt x="965" y="25742"/>
                </a:lnTo>
                <a:lnTo>
                  <a:pt x="0" y="28092"/>
                </a:lnTo>
                <a:lnTo>
                  <a:pt x="328" y="34150"/>
                </a:lnTo>
                <a:lnTo>
                  <a:pt x="1181" y="38392"/>
                </a:lnTo>
                <a:lnTo>
                  <a:pt x="2705" y="43751"/>
                </a:lnTo>
                <a:lnTo>
                  <a:pt x="77533" y="295795"/>
                </a:lnTo>
                <a:lnTo>
                  <a:pt x="78549" y="299364"/>
                </a:lnTo>
                <a:lnTo>
                  <a:pt x="116293" y="312089"/>
                </a:lnTo>
                <a:lnTo>
                  <a:pt x="135470" y="312089"/>
                </a:lnTo>
                <a:lnTo>
                  <a:pt x="172123" y="299224"/>
                </a:lnTo>
                <a:lnTo>
                  <a:pt x="172974" y="295795"/>
                </a:lnTo>
                <a:lnTo>
                  <a:pt x="184409" y="253822"/>
                </a:lnTo>
                <a:lnTo>
                  <a:pt x="127927" y="253822"/>
                </a:lnTo>
                <a:lnTo>
                  <a:pt x="70154" y="32588"/>
                </a:lnTo>
                <a:lnTo>
                  <a:pt x="69646" y="29768"/>
                </a:lnTo>
                <a:lnTo>
                  <a:pt x="68961" y="27571"/>
                </a:lnTo>
                <a:lnTo>
                  <a:pt x="48056" y="20650"/>
                </a:lnTo>
                <a:lnTo>
                  <a:pt x="41732" y="20535"/>
                </a:lnTo>
                <a:close/>
              </a:path>
              <a:path w="1395095" h="316230">
                <a:moveTo>
                  <a:pt x="287058" y="112737"/>
                </a:moveTo>
                <a:lnTo>
                  <a:pt x="223354" y="112737"/>
                </a:lnTo>
                <a:lnTo>
                  <a:pt x="276034" y="295795"/>
                </a:lnTo>
                <a:lnTo>
                  <a:pt x="276885" y="299364"/>
                </a:lnTo>
                <a:lnTo>
                  <a:pt x="314464" y="312089"/>
                </a:lnTo>
                <a:lnTo>
                  <a:pt x="332790" y="312089"/>
                </a:lnTo>
                <a:lnTo>
                  <a:pt x="370459" y="299364"/>
                </a:lnTo>
                <a:lnTo>
                  <a:pt x="371475" y="295795"/>
                </a:lnTo>
                <a:lnTo>
                  <a:pt x="384096" y="253822"/>
                </a:lnTo>
                <a:lnTo>
                  <a:pt x="326936" y="253822"/>
                </a:lnTo>
                <a:lnTo>
                  <a:pt x="287058" y="112737"/>
                </a:lnTo>
                <a:close/>
              </a:path>
              <a:path w="1395095" h="316230">
                <a:moveTo>
                  <a:pt x="233794" y="20535"/>
                </a:moveTo>
                <a:lnTo>
                  <a:pt x="218008" y="20535"/>
                </a:lnTo>
                <a:lnTo>
                  <a:pt x="211899" y="20726"/>
                </a:lnTo>
                <a:lnTo>
                  <a:pt x="188124" y="34569"/>
                </a:lnTo>
                <a:lnTo>
                  <a:pt x="128181" y="253822"/>
                </a:lnTo>
                <a:lnTo>
                  <a:pt x="184409" y="253822"/>
                </a:lnTo>
                <a:lnTo>
                  <a:pt x="222846" y="112737"/>
                </a:lnTo>
                <a:lnTo>
                  <a:pt x="287058" y="112737"/>
                </a:lnTo>
                <a:lnTo>
                  <a:pt x="264845" y="34150"/>
                </a:lnTo>
                <a:lnTo>
                  <a:pt x="264160" y="31178"/>
                </a:lnTo>
                <a:lnTo>
                  <a:pt x="263232" y="28803"/>
                </a:lnTo>
                <a:lnTo>
                  <a:pt x="240284" y="20688"/>
                </a:lnTo>
                <a:lnTo>
                  <a:pt x="233794" y="20535"/>
                </a:lnTo>
                <a:close/>
              </a:path>
              <a:path w="1395095" h="316230">
                <a:moveTo>
                  <a:pt x="428307" y="20535"/>
                </a:moveTo>
                <a:lnTo>
                  <a:pt x="412877" y="20535"/>
                </a:lnTo>
                <a:lnTo>
                  <a:pt x="406679" y="20726"/>
                </a:lnTo>
                <a:lnTo>
                  <a:pt x="385216" y="33261"/>
                </a:lnTo>
                <a:lnTo>
                  <a:pt x="327444" y="253822"/>
                </a:lnTo>
                <a:lnTo>
                  <a:pt x="384096" y="253822"/>
                </a:lnTo>
                <a:lnTo>
                  <a:pt x="447065" y="44424"/>
                </a:lnTo>
                <a:lnTo>
                  <a:pt x="448589" y="38912"/>
                </a:lnTo>
                <a:lnTo>
                  <a:pt x="449478" y="34569"/>
                </a:lnTo>
                <a:lnTo>
                  <a:pt x="449859" y="29768"/>
                </a:lnTo>
                <a:lnTo>
                  <a:pt x="449961" y="28092"/>
                </a:lnTo>
                <a:lnTo>
                  <a:pt x="449186" y="25742"/>
                </a:lnTo>
                <a:lnTo>
                  <a:pt x="445452" y="22478"/>
                </a:lnTo>
                <a:lnTo>
                  <a:pt x="442442" y="21462"/>
                </a:lnTo>
                <a:lnTo>
                  <a:pt x="434124" y="20726"/>
                </a:lnTo>
                <a:lnTo>
                  <a:pt x="428307" y="20535"/>
                </a:lnTo>
                <a:close/>
              </a:path>
              <a:path w="1395095" h="316230">
                <a:moveTo>
                  <a:pt x="602653" y="91300"/>
                </a:moveTo>
                <a:lnTo>
                  <a:pt x="560210" y="95950"/>
                </a:lnTo>
                <a:lnTo>
                  <a:pt x="517503" y="115787"/>
                </a:lnTo>
                <a:lnTo>
                  <a:pt x="490335" y="148886"/>
                </a:lnTo>
                <a:lnTo>
                  <a:pt x="478691" y="193148"/>
                </a:lnTo>
                <a:lnTo>
                  <a:pt x="478205" y="205600"/>
                </a:lnTo>
                <a:lnTo>
                  <a:pt x="478612" y="217298"/>
                </a:lnTo>
                <a:lnTo>
                  <a:pt x="489371" y="262351"/>
                </a:lnTo>
                <a:lnTo>
                  <a:pt x="515078" y="293701"/>
                </a:lnTo>
                <a:lnTo>
                  <a:pt x="556066" y="311745"/>
                </a:lnTo>
                <a:lnTo>
                  <a:pt x="597052" y="315887"/>
                </a:lnTo>
                <a:lnTo>
                  <a:pt x="612216" y="315370"/>
                </a:lnTo>
                <a:lnTo>
                  <a:pt x="651776" y="307632"/>
                </a:lnTo>
                <a:lnTo>
                  <a:pt x="690714" y="284187"/>
                </a:lnTo>
                <a:lnTo>
                  <a:pt x="701760" y="271017"/>
                </a:lnTo>
                <a:lnTo>
                  <a:pt x="599351" y="271017"/>
                </a:lnTo>
                <a:lnTo>
                  <a:pt x="591775" y="270703"/>
                </a:lnTo>
                <a:lnTo>
                  <a:pt x="551802" y="245719"/>
                </a:lnTo>
                <a:lnTo>
                  <a:pt x="544178" y="205600"/>
                </a:lnTo>
                <a:lnTo>
                  <a:pt x="544162" y="201587"/>
                </a:lnTo>
                <a:lnTo>
                  <a:pt x="544333" y="195440"/>
                </a:lnTo>
                <a:lnTo>
                  <a:pt x="562444" y="147827"/>
                </a:lnTo>
                <a:lnTo>
                  <a:pt x="590867" y="135724"/>
                </a:lnTo>
                <a:lnTo>
                  <a:pt x="705461" y="135724"/>
                </a:lnTo>
                <a:lnTo>
                  <a:pt x="705373" y="135564"/>
                </a:lnTo>
                <a:lnTo>
                  <a:pt x="676046" y="107519"/>
                </a:lnTo>
                <a:lnTo>
                  <a:pt x="631158" y="93117"/>
                </a:lnTo>
                <a:lnTo>
                  <a:pt x="617414" y="91754"/>
                </a:lnTo>
                <a:lnTo>
                  <a:pt x="602653" y="91300"/>
                </a:lnTo>
                <a:close/>
              </a:path>
              <a:path w="1395095" h="316230">
                <a:moveTo>
                  <a:pt x="705461" y="135724"/>
                </a:moveTo>
                <a:lnTo>
                  <a:pt x="600367" y="135724"/>
                </a:lnTo>
                <a:lnTo>
                  <a:pt x="608042" y="136046"/>
                </a:lnTo>
                <a:lnTo>
                  <a:pt x="615030" y="137010"/>
                </a:lnTo>
                <a:lnTo>
                  <a:pt x="648131" y="161251"/>
                </a:lnTo>
                <a:lnTo>
                  <a:pt x="655538" y="205600"/>
                </a:lnTo>
                <a:lnTo>
                  <a:pt x="655379" y="211530"/>
                </a:lnTo>
                <a:lnTo>
                  <a:pt x="637527" y="258965"/>
                </a:lnTo>
                <a:lnTo>
                  <a:pt x="599351" y="271017"/>
                </a:lnTo>
                <a:lnTo>
                  <a:pt x="701760" y="271017"/>
                </a:lnTo>
                <a:lnTo>
                  <a:pt x="719593" y="225921"/>
                </a:lnTo>
                <a:lnTo>
                  <a:pt x="721499" y="201587"/>
                </a:lnTo>
                <a:lnTo>
                  <a:pt x="721088" y="189668"/>
                </a:lnTo>
                <a:lnTo>
                  <a:pt x="710343" y="144619"/>
                </a:lnTo>
                <a:lnTo>
                  <a:pt x="705461" y="135724"/>
                </a:lnTo>
                <a:close/>
              </a:path>
              <a:path w="1395095" h="316230">
                <a:moveTo>
                  <a:pt x="805281" y="95097"/>
                </a:moveTo>
                <a:lnTo>
                  <a:pt x="794588" y="95097"/>
                </a:lnTo>
                <a:lnTo>
                  <a:pt x="790219" y="95288"/>
                </a:lnTo>
                <a:lnTo>
                  <a:pt x="772363" y="102539"/>
                </a:lnTo>
                <a:lnTo>
                  <a:pt x="772363" y="304647"/>
                </a:lnTo>
                <a:lnTo>
                  <a:pt x="798156" y="312089"/>
                </a:lnTo>
                <a:lnTo>
                  <a:pt x="810704" y="312089"/>
                </a:lnTo>
                <a:lnTo>
                  <a:pt x="836498" y="304647"/>
                </a:lnTo>
                <a:lnTo>
                  <a:pt x="836498" y="179044"/>
                </a:lnTo>
                <a:lnTo>
                  <a:pt x="841248" y="172491"/>
                </a:lnTo>
                <a:lnTo>
                  <a:pt x="876452" y="144627"/>
                </a:lnTo>
                <a:lnTo>
                  <a:pt x="880021" y="143992"/>
                </a:lnTo>
                <a:lnTo>
                  <a:pt x="916080" y="143992"/>
                </a:lnTo>
                <a:lnTo>
                  <a:pt x="916838" y="141833"/>
                </a:lnTo>
                <a:lnTo>
                  <a:pt x="917346" y="139153"/>
                </a:lnTo>
                <a:lnTo>
                  <a:pt x="918019" y="132308"/>
                </a:lnTo>
                <a:lnTo>
                  <a:pt x="918160" y="128816"/>
                </a:lnTo>
                <a:lnTo>
                  <a:pt x="827087" y="128816"/>
                </a:lnTo>
                <a:lnTo>
                  <a:pt x="827087" y="102539"/>
                </a:lnTo>
                <a:lnTo>
                  <a:pt x="809777" y="95288"/>
                </a:lnTo>
                <a:lnTo>
                  <a:pt x="805281" y="95097"/>
                </a:lnTo>
                <a:close/>
              </a:path>
              <a:path w="1395095" h="316230">
                <a:moveTo>
                  <a:pt x="916080" y="143992"/>
                </a:moveTo>
                <a:lnTo>
                  <a:pt x="886637" y="143992"/>
                </a:lnTo>
                <a:lnTo>
                  <a:pt x="889431" y="144246"/>
                </a:lnTo>
                <a:lnTo>
                  <a:pt x="894524" y="145287"/>
                </a:lnTo>
                <a:lnTo>
                  <a:pt x="896861" y="145846"/>
                </a:lnTo>
                <a:lnTo>
                  <a:pt x="903008" y="147599"/>
                </a:lnTo>
                <a:lnTo>
                  <a:pt x="906399" y="148640"/>
                </a:lnTo>
                <a:lnTo>
                  <a:pt x="907923" y="148907"/>
                </a:lnTo>
                <a:lnTo>
                  <a:pt x="910983" y="148907"/>
                </a:lnTo>
                <a:lnTo>
                  <a:pt x="912380" y="148526"/>
                </a:lnTo>
                <a:lnTo>
                  <a:pt x="914590" y="147040"/>
                </a:lnTo>
                <a:lnTo>
                  <a:pt x="915479" y="145707"/>
                </a:lnTo>
                <a:lnTo>
                  <a:pt x="916080" y="143992"/>
                </a:lnTo>
                <a:close/>
              </a:path>
              <a:path w="1395095" h="316230">
                <a:moveTo>
                  <a:pt x="889609" y="91300"/>
                </a:moveTo>
                <a:lnTo>
                  <a:pt x="882650" y="91300"/>
                </a:lnTo>
                <a:lnTo>
                  <a:pt x="877900" y="91859"/>
                </a:lnTo>
                <a:lnTo>
                  <a:pt x="838619" y="115227"/>
                </a:lnTo>
                <a:lnTo>
                  <a:pt x="827087" y="128816"/>
                </a:lnTo>
                <a:lnTo>
                  <a:pt x="918160" y="128816"/>
                </a:lnTo>
                <a:lnTo>
                  <a:pt x="899693" y="92240"/>
                </a:lnTo>
                <a:lnTo>
                  <a:pt x="889609" y="91300"/>
                </a:lnTo>
                <a:close/>
              </a:path>
              <a:path w="1395095" h="316230">
                <a:moveTo>
                  <a:pt x="995108" y="0"/>
                </a:moveTo>
                <a:lnTo>
                  <a:pt x="982560" y="0"/>
                </a:lnTo>
                <a:lnTo>
                  <a:pt x="977379" y="228"/>
                </a:lnTo>
                <a:lnTo>
                  <a:pt x="956767" y="8115"/>
                </a:lnTo>
                <a:lnTo>
                  <a:pt x="956855" y="304876"/>
                </a:lnTo>
                <a:lnTo>
                  <a:pt x="982560" y="312089"/>
                </a:lnTo>
                <a:lnTo>
                  <a:pt x="995108" y="312089"/>
                </a:lnTo>
                <a:lnTo>
                  <a:pt x="1020902" y="197789"/>
                </a:lnTo>
                <a:lnTo>
                  <a:pt x="1094091" y="197789"/>
                </a:lnTo>
                <a:lnTo>
                  <a:pt x="1085037" y="185508"/>
                </a:lnTo>
                <a:lnTo>
                  <a:pt x="1086147" y="184403"/>
                </a:lnTo>
                <a:lnTo>
                  <a:pt x="1020902" y="184403"/>
                </a:lnTo>
                <a:lnTo>
                  <a:pt x="1020902" y="8115"/>
                </a:lnTo>
                <a:lnTo>
                  <a:pt x="1020394" y="6769"/>
                </a:lnTo>
                <a:lnTo>
                  <a:pt x="1000290" y="228"/>
                </a:lnTo>
                <a:lnTo>
                  <a:pt x="995108" y="0"/>
                </a:lnTo>
                <a:close/>
              </a:path>
              <a:path w="1395095" h="316230">
                <a:moveTo>
                  <a:pt x="1094091" y="197789"/>
                </a:moveTo>
                <a:lnTo>
                  <a:pt x="1020902" y="197789"/>
                </a:lnTo>
                <a:lnTo>
                  <a:pt x="1096492" y="302717"/>
                </a:lnTo>
                <a:lnTo>
                  <a:pt x="1097673" y="304647"/>
                </a:lnTo>
                <a:lnTo>
                  <a:pt x="1127709" y="312089"/>
                </a:lnTo>
                <a:lnTo>
                  <a:pt x="1141450" y="312089"/>
                </a:lnTo>
                <a:lnTo>
                  <a:pt x="1167752" y="304876"/>
                </a:lnTo>
                <a:lnTo>
                  <a:pt x="1167752" y="301599"/>
                </a:lnTo>
                <a:lnTo>
                  <a:pt x="1167282" y="299631"/>
                </a:lnTo>
                <a:lnTo>
                  <a:pt x="1165415" y="295313"/>
                </a:lnTo>
                <a:lnTo>
                  <a:pt x="1163929" y="292747"/>
                </a:lnTo>
                <a:lnTo>
                  <a:pt x="1161897" y="289763"/>
                </a:lnTo>
                <a:lnTo>
                  <a:pt x="1094091" y="197789"/>
                </a:lnTo>
                <a:close/>
              </a:path>
              <a:path w="1395095" h="316230">
                <a:moveTo>
                  <a:pt x="1132027" y="95097"/>
                </a:moveTo>
                <a:lnTo>
                  <a:pt x="1119314" y="95097"/>
                </a:lnTo>
                <a:lnTo>
                  <a:pt x="1114005" y="95288"/>
                </a:lnTo>
                <a:lnTo>
                  <a:pt x="1088085" y="105143"/>
                </a:lnTo>
                <a:lnTo>
                  <a:pt x="1020902" y="184403"/>
                </a:lnTo>
                <a:lnTo>
                  <a:pt x="1086147" y="184403"/>
                </a:lnTo>
                <a:lnTo>
                  <a:pt x="1151458" y="119430"/>
                </a:lnTo>
                <a:lnTo>
                  <a:pt x="1153998" y="116611"/>
                </a:lnTo>
                <a:lnTo>
                  <a:pt x="1155915" y="113931"/>
                </a:lnTo>
                <a:lnTo>
                  <a:pt x="1158455" y="108864"/>
                </a:lnTo>
                <a:lnTo>
                  <a:pt x="1159090" y="106489"/>
                </a:lnTo>
                <a:lnTo>
                  <a:pt x="1159090" y="102615"/>
                </a:lnTo>
                <a:lnTo>
                  <a:pt x="1137335" y="95288"/>
                </a:lnTo>
                <a:lnTo>
                  <a:pt x="1132027" y="95097"/>
                </a:lnTo>
                <a:close/>
              </a:path>
              <a:path w="1395095" h="316230">
                <a:moveTo>
                  <a:pt x="1383424" y="46431"/>
                </a:moveTo>
                <a:lnTo>
                  <a:pt x="1280591" y="46431"/>
                </a:lnTo>
                <a:lnTo>
                  <a:pt x="1288859" y="47586"/>
                </a:lnTo>
                <a:lnTo>
                  <a:pt x="1302943" y="52196"/>
                </a:lnTo>
                <a:lnTo>
                  <a:pt x="1327340" y="87731"/>
                </a:lnTo>
                <a:lnTo>
                  <a:pt x="1327340" y="101282"/>
                </a:lnTo>
                <a:lnTo>
                  <a:pt x="1305496" y="135204"/>
                </a:lnTo>
                <a:lnTo>
                  <a:pt x="1284668" y="141541"/>
                </a:lnTo>
                <a:lnTo>
                  <a:pt x="1268374" y="141541"/>
                </a:lnTo>
                <a:lnTo>
                  <a:pt x="1265161" y="141871"/>
                </a:lnTo>
                <a:lnTo>
                  <a:pt x="1251151" y="162371"/>
                </a:lnTo>
                <a:lnTo>
                  <a:pt x="1251639" y="174129"/>
                </a:lnTo>
                <a:lnTo>
                  <a:pt x="1253528" y="217665"/>
                </a:lnTo>
                <a:lnTo>
                  <a:pt x="1277708" y="225691"/>
                </a:lnTo>
                <a:lnTo>
                  <a:pt x="1292136" y="225691"/>
                </a:lnTo>
                <a:lnTo>
                  <a:pt x="1312824" y="174129"/>
                </a:lnTo>
                <a:lnTo>
                  <a:pt x="1321789" y="172941"/>
                </a:lnTo>
                <a:lnTo>
                  <a:pt x="1360357" y="158338"/>
                </a:lnTo>
                <a:lnTo>
                  <a:pt x="1389049" y="123228"/>
                </a:lnTo>
                <a:lnTo>
                  <a:pt x="1395031" y="90195"/>
                </a:lnTo>
                <a:lnTo>
                  <a:pt x="1394633" y="81487"/>
                </a:lnTo>
                <a:lnTo>
                  <a:pt x="1393440" y="73002"/>
                </a:lnTo>
                <a:lnTo>
                  <a:pt x="1391452" y="64742"/>
                </a:lnTo>
                <a:lnTo>
                  <a:pt x="1388668" y="56705"/>
                </a:lnTo>
                <a:lnTo>
                  <a:pt x="1385034" y="49004"/>
                </a:lnTo>
                <a:lnTo>
                  <a:pt x="1383424" y="46431"/>
                </a:lnTo>
                <a:close/>
              </a:path>
              <a:path w="1395095" h="316230">
                <a:moveTo>
                  <a:pt x="1282293" y="1790"/>
                </a:moveTo>
                <a:lnTo>
                  <a:pt x="1241323" y="6210"/>
                </a:lnTo>
                <a:lnTo>
                  <a:pt x="1205179" y="22174"/>
                </a:lnTo>
                <a:lnTo>
                  <a:pt x="1203947" y="41749"/>
                </a:lnTo>
                <a:lnTo>
                  <a:pt x="1204125" y="45173"/>
                </a:lnTo>
                <a:lnTo>
                  <a:pt x="1210868" y="60718"/>
                </a:lnTo>
                <a:lnTo>
                  <a:pt x="1213751" y="60718"/>
                </a:lnTo>
                <a:lnTo>
                  <a:pt x="1216164" y="59982"/>
                </a:lnTo>
                <a:lnTo>
                  <a:pt x="1222438" y="56997"/>
                </a:lnTo>
                <a:lnTo>
                  <a:pt x="1226388" y="55359"/>
                </a:lnTo>
                <a:lnTo>
                  <a:pt x="1235887" y="51790"/>
                </a:lnTo>
                <a:lnTo>
                  <a:pt x="1241577" y="50152"/>
                </a:lnTo>
                <a:lnTo>
                  <a:pt x="1254810" y="47180"/>
                </a:lnTo>
                <a:lnTo>
                  <a:pt x="1262443" y="46431"/>
                </a:lnTo>
                <a:lnTo>
                  <a:pt x="1383424" y="46431"/>
                </a:lnTo>
                <a:lnTo>
                  <a:pt x="1380494" y="41749"/>
                </a:lnTo>
                <a:lnTo>
                  <a:pt x="1343904" y="12983"/>
                </a:lnTo>
                <a:lnTo>
                  <a:pt x="1296764" y="2243"/>
                </a:lnTo>
                <a:lnTo>
                  <a:pt x="1282293" y="1790"/>
                </a:lnTo>
                <a:close/>
              </a:path>
              <a:path w="1395095" h="316230">
                <a:moveTo>
                  <a:pt x="1290599" y="248246"/>
                </a:moveTo>
                <a:lnTo>
                  <a:pt x="1276692" y="248246"/>
                </a:lnTo>
                <a:lnTo>
                  <a:pt x="1270838" y="248805"/>
                </a:lnTo>
                <a:lnTo>
                  <a:pt x="1247673" y="275259"/>
                </a:lnTo>
                <a:lnTo>
                  <a:pt x="1247673" y="287604"/>
                </a:lnTo>
                <a:lnTo>
                  <a:pt x="1276692" y="314096"/>
                </a:lnTo>
                <a:lnTo>
                  <a:pt x="1290599" y="314096"/>
                </a:lnTo>
                <a:lnTo>
                  <a:pt x="1319707" y="287604"/>
                </a:lnTo>
                <a:lnTo>
                  <a:pt x="1319707" y="275259"/>
                </a:lnTo>
                <a:lnTo>
                  <a:pt x="1290599" y="248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05157" y="1276349"/>
            <a:ext cx="19050" cy="5429250"/>
          </a:xfrm>
          <a:custGeom>
            <a:avLst/>
            <a:gdLst/>
            <a:ahLst/>
            <a:cxnLst/>
            <a:rect l="l" t="t" r="r" b="b"/>
            <a:pathLst>
              <a:path w="19050" h="5429250">
                <a:moveTo>
                  <a:pt x="19050" y="0"/>
                </a:moveTo>
                <a:lnTo>
                  <a:pt x="0" y="0"/>
                </a:lnTo>
                <a:lnTo>
                  <a:pt x="0" y="5429250"/>
                </a:lnTo>
                <a:lnTo>
                  <a:pt x="19050" y="5429250"/>
                </a:lnTo>
                <a:lnTo>
                  <a:pt x="19050" y="0"/>
                </a:lnTo>
                <a:close/>
              </a:path>
            </a:pathLst>
          </a:custGeom>
          <a:solidFill>
            <a:srgbClr val="2525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19304" y="1550720"/>
            <a:ext cx="638175" cy="19050"/>
          </a:xfrm>
          <a:custGeom>
            <a:avLst/>
            <a:gdLst/>
            <a:ahLst/>
            <a:cxnLst/>
            <a:rect l="l" t="t" r="r" b="b"/>
            <a:pathLst>
              <a:path w="638175" h="19050">
                <a:moveTo>
                  <a:pt x="638136" y="0"/>
                </a:moveTo>
                <a:lnTo>
                  <a:pt x="0" y="0"/>
                </a:lnTo>
                <a:lnTo>
                  <a:pt x="0" y="19050"/>
                </a:lnTo>
                <a:lnTo>
                  <a:pt x="638136" y="19050"/>
                </a:lnTo>
                <a:lnTo>
                  <a:pt x="638136" y="0"/>
                </a:lnTo>
                <a:close/>
              </a:path>
            </a:pathLst>
          </a:custGeom>
          <a:solidFill>
            <a:srgbClr val="F1B42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5486987" y="1329778"/>
            <a:ext cx="455295" cy="455295"/>
            <a:chOff x="5486987" y="1329778"/>
            <a:chExt cx="455295" cy="455295"/>
          </a:xfrm>
        </p:grpSpPr>
        <p:sp>
          <p:nvSpPr>
            <p:cNvPr id="13" name="object 13"/>
            <p:cNvSpPr/>
            <p:nvPr/>
          </p:nvSpPr>
          <p:spPr>
            <a:xfrm>
              <a:off x="5486984" y="1329778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4">
                  <a:moveTo>
                    <a:pt x="455091" y="220103"/>
                  </a:moveTo>
                  <a:lnTo>
                    <a:pt x="449262" y="175856"/>
                  </a:lnTo>
                  <a:lnTo>
                    <a:pt x="434924" y="133591"/>
                  </a:lnTo>
                  <a:lnTo>
                    <a:pt x="422795" y="110528"/>
                  </a:lnTo>
                  <a:lnTo>
                    <a:pt x="422795" y="227558"/>
                  </a:lnTo>
                  <a:lnTo>
                    <a:pt x="421868" y="246799"/>
                  </a:lnTo>
                  <a:lnTo>
                    <a:pt x="407936" y="302285"/>
                  </a:lnTo>
                  <a:lnTo>
                    <a:pt x="389928" y="336067"/>
                  </a:lnTo>
                  <a:lnTo>
                    <a:pt x="365607" y="365633"/>
                  </a:lnTo>
                  <a:lnTo>
                    <a:pt x="336042" y="389940"/>
                  </a:lnTo>
                  <a:lnTo>
                    <a:pt x="302260" y="407962"/>
                  </a:lnTo>
                  <a:lnTo>
                    <a:pt x="265645" y="419112"/>
                  </a:lnTo>
                  <a:lnTo>
                    <a:pt x="227545" y="422821"/>
                  </a:lnTo>
                  <a:lnTo>
                    <a:pt x="208305" y="421894"/>
                  </a:lnTo>
                  <a:lnTo>
                    <a:pt x="152831" y="407962"/>
                  </a:lnTo>
                  <a:lnTo>
                    <a:pt x="119049" y="389940"/>
                  </a:lnTo>
                  <a:lnTo>
                    <a:pt x="89484" y="365633"/>
                  </a:lnTo>
                  <a:lnTo>
                    <a:pt x="65163" y="336067"/>
                  </a:lnTo>
                  <a:lnTo>
                    <a:pt x="47155" y="302285"/>
                  </a:lnTo>
                  <a:lnTo>
                    <a:pt x="36004" y="265671"/>
                  </a:lnTo>
                  <a:lnTo>
                    <a:pt x="32296" y="227558"/>
                  </a:lnTo>
                  <a:lnTo>
                    <a:pt x="33223" y="208330"/>
                  </a:lnTo>
                  <a:lnTo>
                    <a:pt x="47155" y="152831"/>
                  </a:lnTo>
                  <a:lnTo>
                    <a:pt x="65163" y="119062"/>
                  </a:lnTo>
                  <a:lnTo>
                    <a:pt x="89484" y="89484"/>
                  </a:lnTo>
                  <a:lnTo>
                    <a:pt x="119049" y="65176"/>
                  </a:lnTo>
                  <a:lnTo>
                    <a:pt x="152831" y="47155"/>
                  </a:lnTo>
                  <a:lnTo>
                    <a:pt x="189445" y="36017"/>
                  </a:lnTo>
                  <a:lnTo>
                    <a:pt x="227545" y="32296"/>
                  </a:lnTo>
                  <a:lnTo>
                    <a:pt x="246773" y="33235"/>
                  </a:lnTo>
                  <a:lnTo>
                    <a:pt x="302260" y="47155"/>
                  </a:lnTo>
                  <a:lnTo>
                    <a:pt x="336042" y="65176"/>
                  </a:lnTo>
                  <a:lnTo>
                    <a:pt x="365607" y="89484"/>
                  </a:lnTo>
                  <a:lnTo>
                    <a:pt x="389928" y="119062"/>
                  </a:lnTo>
                  <a:lnTo>
                    <a:pt x="407936" y="152831"/>
                  </a:lnTo>
                  <a:lnTo>
                    <a:pt x="419074" y="189458"/>
                  </a:lnTo>
                  <a:lnTo>
                    <a:pt x="422795" y="227558"/>
                  </a:lnTo>
                  <a:lnTo>
                    <a:pt x="422795" y="110528"/>
                  </a:lnTo>
                  <a:lnTo>
                    <a:pt x="398716" y="77431"/>
                  </a:lnTo>
                  <a:lnTo>
                    <a:pt x="366141" y="46926"/>
                  </a:lnTo>
                  <a:lnTo>
                    <a:pt x="328231" y="23355"/>
                  </a:lnTo>
                  <a:lnTo>
                    <a:pt x="286461" y="7632"/>
                  </a:lnTo>
                  <a:lnTo>
                    <a:pt x="227545" y="0"/>
                  </a:lnTo>
                  <a:lnTo>
                    <a:pt x="220091" y="0"/>
                  </a:lnTo>
                  <a:lnTo>
                    <a:pt x="175844" y="5829"/>
                  </a:lnTo>
                  <a:lnTo>
                    <a:pt x="133578" y="20180"/>
                  </a:lnTo>
                  <a:lnTo>
                    <a:pt x="94932" y="42494"/>
                  </a:lnTo>
                  <a:lnTo>
                    <a:pt x="61379" y="71920"/>
                  </a:lnTo>
                  <a:lnTo>
                    <a:pt x="34213" y="107327"/>
                  </a:lnTo>
                  <a:lnTo>
                    <a:pt x="14465" y="147358"/>
                  </a:lnTo>
                  <a:lnTo>
                    <a:pt x="2921" y="190474"/>
                  </a:lnTo>
                  <a:lnTo>
                    <a:pt x="0" y="220103"/>
                  </a:lnTo>
                  <a:lnTo>
                    <a:pt x="0" y="235013"/>
                  </a:lnTo>
                  <a:lnTo>
                    <a:pt x="5829" y="279260"/>
                  </a:lnTo>
                  <a:lnTo>
                    <a:pt x="20167" y="321525"/>
                  </a:lnTo>
                  <a:lnTo>
                    <a:pt x="42494" y="360184"/>
                  </a:lnTo>
                  <a:lnTo>
                    <a:pt x="71920" y="393738"/>
                  </a:lnTo>
                  <a:lnTo>
                    <a:pt x="107327" y="420903"/>
                  </a:lnTo>
                  <a:lnTo>
                    <a:pt x="147358" y="440651"/>
                  </a:lnTo>
                  <a:lnTo>
                    <a:pt x="190461" y="452196"/>
                  </a:lnTo>
                  <a:lnTo>
                    <a:pt x="220091" y="455117"/>
                  </a:lnTo>
                  <a:lnTo>
                    <a:pt x="227545" y="455117"/>
                  </a:lnTo>
                  <a:lnTo>
                    <a:pt x="279247" y="449287"/>
                  </a:lnTo>
                  <a:lnTo>
                    <a:pt x="321513" y="434936"/>
                  </a:lnTo>
                  <a:lnTo>
                    <a:pt x="360159" y="412623"/>
                  </a:lnTo>
                  <a:lnTo>
                    <a:pt x="393712" y="383197"/>
                  </a:lnTo>
                  <a:lnTo>
                    <a:pt x="420878" y="347789"/>
                  </a:lnTo>
                  <a:lnTo>
                    <a:pt x="440626" y="307759"/>
                  </a:lnTo>
                  <a:lnTo>
                    <a:pt x="452170" y="264642"/>
                  </a:lnTo>
                  <a:lnTo>
                    <a:pt x="455091" y="235013"/>
                  </a:lnTo>
                  <a:lnTo>
                    <a:pt x="455091" y="220103"/>
                  </a:lnTo>
                  <a:close/>
                </a:path>
              </a:pathLst>
            </a:custGeom>
            <a:solidFill>
              <a:srgbClr val="F1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09759" y="135254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294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91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36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7648" y="1457314"/>
              <a:ext cx="124955" cy="173367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734057" y="1511099"/>
            <a:ext cx="375285" cy="154305"/>
          </a:xfrm>
          <a:custGeom>
            <a:avLst/>
            <a:gdLst/>
            <a:ahLst/>
            <a:cxnLst/>
            <a:rect l="l" t="t" r="r" b="b"/>
            <a:pathLst>
              <a:path w="375284" h="154305">
                <a:moveTo>
                  <a:pt x="87401" y="7150"/>
                </a:moveTo>
                <a:lnTo>
                  <a:pt x="7061" y="7150"/>
                </a:lnTo>
                <a:lnTo>
                  <a:pt x="4724" y="7874"/>
                </a:lnTo>
                <a:lnTo>
                  <a:pt x="939" y="10769"/>
                </a:lnTo>
                <a:lnTo>
                  <a:pt x="0" y="13131"/>
                </a:lnTo>
                <a:lnTo>
                  <a:pt x="0" y="148158"/>
                </a:lnTo>
                <a:lnTo>
                  <a:pt x="13449" y="152260"/>
                </a:lnTo>
                <a:lnTo>
                  <a:pt x="19926" y="152260"/>
                </a:lnTo>
                <a:lnTo>
                  <a:pt x="33299" y="93548"/>
                </a:lnTo>
                <a:lnTo>
                  <a:pt x="84124" y="93548"/>
                </a:lnTo>
                <a:lnTo>
                  <a:pt x="88188" y="85686"/>
                </a:lnTo>
                <a:lnTo>
                  <a:pt x="88188" y="77508"/>
                </a:lnTo>
                <a:lnTo>
                  <a:pt x="84124" y="69989"/>
                </a:lnTo>
                <a:lnTo>
                  <a:pt x="33299" y="69989"/>
                </a:lnTo>
                <a:lnTo>
                  <a:pt x="33299" y="31140"/>
                </a:lnTo>
                <a:lnTo>
                  <a:pt x="87401" y="31140"/>
                </a:lnTo>
                <a:lnTo>
                  <a:pt x="88074" y="30924"/>
                </a:lnTo>
                <a:lnTo>
                  <a:pt x="91465" y="23317"/>
                </a:lnTo>
                <a:lnTo>
                  <a:pt x="91465" y="15074"/>
                </a:lnTo>
                <a:lnTo>
                  <a:pt x="88074" y="7353"/>
                </a:lnTo>
                <a:lnTo>
                  <a:pt x="87401" y="7150"/>
                </a:lnTo>
                <a:close/>
              </a:path>
              <a:path w="375284" h="154305">
                <a:moveTo>
                  <a:pt x="134454" y="43764"/>
                </a:moveTo>
                <a:lnTo>
                  <a:pt x="128231" y="43764"/>
                </a:lnTo>
                <a:lnTo>
                  <a:pt x="125666" y="43865"/>
                </a:lnTo>
                <a:lnTo>
                  <a:pt x="115455" y="47701"/>
                </a:lnTo>
                <a:lnTo>
                  <a:pt x="115455" y="148539"/>
                </a:lnTo>
                <a:lnTo>
                  <a:pt x="128231" y="152260"/>
                </a:lnTo>
                <a:lnTo>
                  <a:pt x="134454" y="152260"/>
                </a:lnTo>
                <a:lnTo>
                  <a:pt x="147231" y="148539"/>
                </a:lnTo>
                <a:lnTo>
                  <a:pt x="147231" y="47701"/>
                </a:lnTo>
                <a:lnTo>
                  <a:pt x="134454" y="43764"/>
                </a:lnTo>
                <a:close/>
              </a:path>
              <a:path w="375284" h="154305">
                <a:moveTo>
                  <a:pt x="138531" y="0"/>
                </a:moveTo>
                <a:lnTo>
                  <a:pt x="124320" y="0"/>
                </a:lnTo>
                <a:lnTo>
                  <a:pt x="119468" y="1104"/>
                </a:lnTo>
                <a:lnTo>
                  <a:pt x="114338" y="5486"/>
                </a:lnTo>
                <a:lnTo>
                  <a:pt x="113163" y="9080"/>
                </a:lnTo>
                <a:lnTo>
                  <a:pt x="113055" y="20510"/>
                </a:lnTo>
                <a:lnTo>
                  <a:pt x="114300" y="24257"/>
                </a:lnTo>
                <a:lnTo>
                  <a:pt x="119253" y="28435"/>
                </a:lnTo>
                <a:lnTo>
                  <a:pt x="124066" y="29476"/>
                </a:lnTo>
                <a:lnTo>
                  <a:pt x="138277" y="29476"/>
                </a:lnTo>
                <a:lnTo>
                  <a:pt x="143116" y="28397"/>
                </a:lnTo>
                <a:lnTo>
                  <a:pt x="148336" y="24079"/>
                </a:lnTo>
                <a:lnTo>
                  <a:pt x="149517" y="20510"/>
                </a:lnTo>
                <a:lnTo>
                  <a:pt x="149631" y="9080"/>
                </a:lnTo>
                <a:lnTo>
                  <a:pt x="148374" y="5308"/>
                </a:lnTo>
                <a:lnTo>
                  <a:pt x="143332" y="1066"/>
                </a:lnTo>
                <a:lnTo>
                  <a:pt x="138531" y="0"/>
                </a:lnTo>
                <a:close/>
              </a:path>
              <a:path w="375284" h="154305">
                <a:moveTo>
                  <a:pt x="195770" y="43764"/>
                </a:moveTo>
                <a:lnTo>
                  <a:pt x="190474" y="43764"/>
                </a:lnTo>
                <a:lnTo>
                  <a:pt x="188315" y="43853"/>
                </a:lnTo>
                <a:lnTo>
                  <a:pt x="179463" y="47485"/>
                </a:lnTo>
                <a:lnTo>
                  <a:pt x="179463" y="148539"/>
                </a:lnTo>
                <a:lnTo>
                  <a:pt x="192239" y="152260"/>
                </a:lnTo>
                <a:lnTo>
                  <a:pt x="198462" y="152260"/>
                </a:lnTo>
                <a:lnTo>
                  <a:pt x="211239" y="148539"/>
                </a:lnTo>
                <a:lnTo>
                  <a:pt x="211239" y="85725"/>
                </a:lnTo>
                <a:lnTo>
                  <a:pt x="213601" y="82448"/>
                </a:lnTo>
                <a:lnTo>
                  <a:pt x="232816" y="68199"/>
                </a:lnTo>
                <a:lnTo>
                  <a:pt x="250692" y="68199"/>
                </a:lnTo>
                <a:lnTo>
                  <a:pt x="251066" y="67119"/>
                </a:lnTo>
                <a:lnTo>
                  <a:pt x="251307" y="65786"/>
                </a:lnTo>
                <a:lnTo>
                  <a:pt x="251650" y="62357"/>
                </a:lnTo>
                <a:lnTo>
                  <a:pt x="251721" y="60617"/>
                </a:lnTo>
                <a:lnTo>
                  <a:pt x="206578" y="60617"/>
                </a:lnTo>
                <a:lnTo>
                  <a:pt x="206578" y="47485"/>
                </a:lnTo>
                <a:lnTo>
                  <a:pt x="198005" y="43853"/>
                </a:lnTo>
                <a:lnTo>
                  <a:pt x="195770" y="43764"/>
                </a:lnTo>
                <a:close/>
              </a:path>
              <a:path w="375284" h="154305">
                <a:moveTo>
                  <a:pt x="250692" y="68199"/>
                </a:moveTo>
                <a:lnTo>
                  <a:pt x="236093" y="68199"/>
                </a:lnTo>
                <a:lnTo>
                  <a:pt x="237477" y="68338"/>
                </a:lnTo>
                <a:lnTo>
                  <a:pt x="240004" y="68859"/>
                </a:lnTo>
                <a:lnTo>
                  <a:pt x="241160" y="69138"/>
                </a:lnTo>
                <a:lnTo>
                  <a:pt x="244208" y="70002"/>
                </a:lnTo>
                <a:lnTo>
                  <a:pt x="245884" y="70535"/>
                </a:lnTo>
                <a:lnTo>
                  <a:pt x="246646" y="70662"/>
                </a:lnTo>
                <a:lnTo>
                  <a:pt x="248158" y="70662"/>
                </a:lnTo>
                <a:lnTo>
                  <a:pt x="248856" y="70472"/>
                </a:lnTo>
                <a:lnTo>
                  <a:pt x="249948" y="69735"/>
                </a:lnTo>
                <a:lnTo>
                  <a:pt x="250342" y="69138"/>
                </a:lnTo>
                <a:lnTo>
                  <a:pt x="250692" y="68199"/>
                </a:lnTo>
                <a:close/>
              </a:path>
              <a:path w="375284" h="154305">
                <a:moveTo>
                  <a:pt x="237566" y="41859"/>
                </a:moveTo>
                <a:lnTo>
                  <a:pt x="234111" y="41859"/>
                </a:lnTo>
                <a:lnTo>
                  <a:pt x="231762" y="42138"/>
                </a:lnTo>
                <a:lnTo>
                  <a:pt x="206578" y="60617"/>
                </a:lnTo>
                <a:lnTo>
                  <a:pt x="251721" y="60617"/>
                </a:lnTo>
                <a:lnTo>
                  <a:pt x="237566" y="41859"/>
                </a:lnTo>
                <a:close/>
              </a:path>
              <a:path w="375284" h="154305">
                <a:moveTo>
                  <a:pt x="331152" y="41859"/>
                </a:moveTo>
                <a:lnTo>
                  <a:pt x="312813" y="41859"/>
                </a:lnTo>
                <a:lnTo>
                  <a:pt x="304812" y="43167"/>
                </a:lnTo>
                <a:lnTo>
                  <a:pt x="270852" y="68072"/>
                </a:lnTo>
                <a:lnTo>
                  <a:pt x="264337" y="90271"/>
                </a:lnTo>
                <a:lnTo>
                  <a:pt x="264337" y="108419"/>
                </a:lnTo>
                <a:lnTo>
                  <a:pt x="284391" y="145186"/>
                </a:lnTo>
                <a:lnTo>
                  <a:pt x="324510" y="154152"/>
                </a:lnTo>
                <a:lnTo>
                  <a:pt x="330060" y="154152"/>
                </a:lnTo>
                <a:lnTo>
                  <a:pt x="367499" y="145707"/>
                </a:lnTo>
                <a:lnTo>
                  <a:pt x="369507" y="132943"/>
                </a:lnTo>
                <a:lnTo>
                  <a:pt x="321945" y="132943"/>
                </a:lnTo>
                <a:lnTo>
                  <a:pt x="317258" y="132308"/>
                </a:lnTo>
                <a:lnTo>
                  <a:pt x="296633" y="109397"/>
                </a:lnTo>
                <a:lnTo>
                  <a:pt x="296633" y="105156"/>
                </a:lnTo>
                <a:lnTo>
                  <a:pt x="368147" y="105156"/>
                </a:lnTo>
                <a:lnTo>
                  <a:pt x="370522" y="104330"/>
                </a:lnTo>
                <a:lnTo>
                  <a:pt x="373964" y="101053"/>
                </a:lnTo>
                <a:lnTo>
                  <a:pt x="374827" y="98526"/>
                </a:lnTo>
                <a:lnTo>
                  <a:pt x="374827" y="87071"/>
                </a:lnTo>
                <a:lnTo>
                  <a:pt x="296633" y="87071"/>
                </a:lnTo>
                <a:lnTo>
                  <a:pt x="296799" y="83566"/>
                </a:lnTo>
                <a:lnTo>
                  <a:pt x="316941" y="61734"/>
                </a:lnTo>
                <a:lnTo>
                  <a:pt x="367629" y="61734"/>
                </a:lnTo>
                <a:lnTo>
                  <a:pt x="366636" y="60109"/>
                </a:lnTo>
                <a:lnTo>
                  <a:pt x="358051" y="51409"/>
                </a:lnTo>
                <a:lnTo>
                  <a:pt x="352564" y="48006"/>
                </a:lnTo>
                <a:lnTo>
                  <a:pt x="339204" y="43091"/>
                </a:lnTo>
                <a:lnTo>
                  <a:pt x="331152" y="41859"/>
                </a:lnTo>
                <a:close/>
              </a:path>
              <a:path w="375284" h="154305">
                <a:moveTo>
                  <a:pt x="366255" y="126136"/>
                </a:moveTo>
                <a:lnTo>
                  <a:pt x="364236" y="126136"/>
                </a:lnTo>
                <a:lnTo>
                  <a:pt x="362597" y="126492"/>
                </a:lnTo>
                <a:lnTo>
                  <a:pt x="358436" y="127939"/>
                </a:lnTo>
                <a:lnTo>
                  <a:pt x="356019" y="128689"/>
                </a:lnTo>
                <a:lnTo>
                  <a:pt x="349885" y="130390"/>
                </a:lnTo>
                <a:lnTo>
                  <a:pt x="346240" y="131178"/>
                </a:lnTo>
                <a:lnTo>
                  <a:pt x="337832" y="132588"/>
                </a:lnTo>
                <a:lnTo>
                  <a:pt x="332955" y="132943"/>
                </a:lnTo>
                <a:lnTo>
                  <a:pt x="369507" y="132943"/>
                </a:lnTo>
                <a:lnTo>
                  <a:pt x="366890" y="126263"/>
                </a:lnTo>
                <a:lnTo>
                  <a:pt x="366255" y="126136"/>
                </a:lnTo>
                <a:close/>
              </a:path>
              <a:path w="375284" h="154305">
                <a:moveTo>
                  <a:pt x="367629" y="61734"/>
                </a:moveTo>
                <a:lnTo>
                  <a:pt x="328968" y="61734"/>
                </a:lnTo>
                <a:lnTo>
                  <a:pt x="334873" y="63982"/>
                </a:lnTo>
                <a:lnTo>
                  <a:pt x="342519" y="72986"/>
                </a:lnTo>
                <a:lnTo>
                  <a:pt x="344309" y="79184"/>
                </a:lnTo>
                <a:lnTo>
                  <a:pt x="344055" y="87071"/>
                </a:lnTo>
                <a:lnTo>
                  <a:pt x="374827" y="87071"/>
                </a:lnTo>
                <a:lnTo>
                  <a:pt x="374815" y="83566"/>
                </a:lnTo>
                <a:lnTo>
                  <a:pt x="373824" y="77165"/>
                </a:lnTo>
                <a:lnTo>
                  <a:pt x="369785" y="65265"/>
                </a:lnTo>
                <a:lnTo>
                  <a:pt x="367629" y="61734"/>
                </a:lnTo>
                <a:close/>
              </a:path>
            </a:pathLst>
          </a:custGeom>
          <a:solidFill>
            <a:srgbClr val="F1B42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3438" y="1511103"/>
            <a:ext cx="1016927" cy="1541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9178" y="1515678"/>
            <a:ext cx="811057" cy="14956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717755" y="2024931"/>
            <a:ext cx="278765" cy="127635"/>
          </a:xfrm>
          <a:custGeom>
            <a:avLst/>
            <a:gdLst/>
            <a:ahLst/>
            <a:cxnLst/>
            <a:rect l="l" t="t" r="r" b="b"/>
            <a:pathLst>
              <a:path w="278765" h="127635">
                <a:moveTo>
                  <a:pt x="53289" y="22059"/>
                </a:moveTo>
                <a:lnTo>
                  <a:pt x="37185" y="22059"/>
                </a:lnTo>
                <a:lnTo>
                  <a:pt x="37185" y="123570"/>
                </a:lnTo>
                <a:lnTo>
                  <a:pt x="43738" y="125971"/>
                </a:lnTo>
                <a:lnTo>
                  <a:pt x="46799" y="125971"/>
                </a:lnTo>
                <a:lnTo>
                  <a:pt x="53289" y="22059"/>
                </a:lnTo>
                <a:close/>
              </a:path>
              <a:path w="278765" h="127635">
                <a:moveTo>
                  <a:pt x="87883" y="8915"/>
                </a:moveTo>
                <a:lnTo>
                  <a:pt x="2603" y="8915"/>
                </a:lnTo>
                <a:lnTo>
                  <a:pt x="2146" y="9042"/>
                </a:lnTo>
                <a:lnTo>
                  <a:pt x="0" y="13436"/>
                </a:lnTo>
                <a:lnTo>
                  <a:pt x="0" y="17716"/>
                </a:lnTo>
                <a:lnTo>
                  <a:pt x="2603" y="22059"/>
                </a:lnTo>
                <a:lnTo>
                  <a:pt x="87883" y="22059"/>
                </a:lnTo>
                <a:lnTo>
                  <a:pt x="90500" y="17716"/>
                </a:lnTo>
                <a:lnTo>
                  <a:pt x="90500" y="13436"/>
                </a:lnTo>
                <a:lnTo>
                  <a:pt x="87883" y="8915"/>
                </a:lnTo>
                <a:close/>
              </a:path>
              <a:path w="278765" h="127635">
                <a:moveTo>
                  <a:pt x="115049" y="0"/>
                </a:moveTo>
                <a:lnTo>
                  <a:pt x="111988" y="0"/>
                </a:lnTo>
                <a:lnTo>
                  <a:pt x="110731" y="63"/>
                </a:lnTo>
                <a:lnTo>
                  <a:pt x="105917" y="1981"/>
                </a:lnTo>
                <a:lnTo>
                  <a:pt x="105917" y="124066"/>
                </a:lnTo>
                <a:lnTo>
                  <a:pt x="111988" y="125971"/>
                </a:lnTo>
                <a:lnTo>
                  <a:pt x="115049" y="125971"/>
                </a:lnTo>
                <a:lnTo>
                  <a:pt x="121259" y="66547"/>
                </a:lnTo>
                <a:lnTo>
                  <a:pt x="125501" y="61442"/>
                </a:lnTo>
                <a:lnTo>
                  <a:pt x="129552" y="57569"/>
                </a:lnTo>
                <a:lnTo>
                  <a:pt x="137299" y="52285"/>
                </a:lnTo>
                <a:lnTo>
                  <a:pt x="139832" y="51422"/>
                </a:lnTo>
                <a:lnTo>
                  <a:pt x="121259" y="51422"/>
                </a:lnTo>
                <a:lnTo>
                  <a:pt x="121132" y="1981"/>
                </a:lnTo>
                <a:lnTo>
                  <a:pt x="116319" y="63"/>
                </a:lnTo>
                <a:lnTo>
                  <a:pt x="115049" y="0"/>
                </a:lnTo>
                <a:close/>
              </a:path>
              <a:path w="278765" h="127635">
                <a:moveTo>
                  <a:pt x="173887" y="50965"/>
                </a:moveTo>
                <a:lnTo>
                  <a:pt x="148031" y="50965"/>
                </a:lnTo>
                <a:lnTo>
                  <a:pt x="150672" y="51511"/>
                </a:lnTo>
                <a:lnTo>
                  <a:pt x="155232" y="53670"/>
                </a:lnTo>
                <a:lnTo>
                  <a:pt x="163055" y="124066"/>
                </a:lnTo>
                <a:lnTo>
                  <a:pt x="163550" y="124726"/>
                </a:lnTo>
                <a:lnTo>
                  <a:pt x="169138" y="125971"/>
                </a:lnTo>
                <a:lnTo>
                  <a:pt x="172199" y="125971"/>
                </a:lnTo>
                <a:lnTo>
                  <a:pt x="178257" y="124066"/>
                </a:lnTo>
                <a:lnTo>
                  <a:pt x="178220" y="66547"/>
                </a:lnTo>
                <a:lnTo>
                  <a:pt x="177863" y="63055"/>
                </a:lnTo>
                <a:lnTo>
                  <a:pt x="175806" y="54825"/>
                </a:lnTo>
                <a:lnTo>
                  <a:pt x="174104" y="51244"/>
                </a:lnTo>
                <a:lnTo>
                  <a:pt x="173887" y="50965"/>
                </a:lnTo>
                <a:close/>
              </a:path>
              <a:path w="278765" h="127635">
                <a:moveTo>
                  <a:pt x="153847" y="38087"/>
                </a:moveTo>
                <a:lnTo>
                  <a:pt x="143662" y="38087"/>
                </a:lnTo>
                <a:lnTo>
                  <a:pt x="139141" y="39192"/>
                </a:lnTo>
                <a:lnTo>
                  <a:pt x="130149" y="43573"/>
                </a:lnTo>
                <a:lnTo>
                  <a:pt x="125691" y="46913"/>
                </a:lnTo>
                <a:lnTo>
                  <a:pt x="121259" y="51422"/>
                </a:lnTo>
                <a:lnTo>
                  <a:pt x="139832" y="51422"/>
                </a:lnTo>
                <a:lnTo>
                  <a:pt x="141173" y="50965"/>
                </a:lnTo>
                <a:lnTo>
                  <a:pt x="173887" y="50965"/>
                </a:lnTo>
                <a:lnTo>
                  <a:pt x="169354" y="45110"/>
                </a:lnTo>
                <a:lnTo>
                  <a:pt x="166255" y="42671"/>
                </a:lnTo>
                <a:lnTo>
                  <a:pt x="158572" y="39014"/>
                </a:lnTo>
                <a:lnTo>
                  <a:pt x="153847" y="38087"/>
                </a:lnTo>
                <a:close/>
              </a:path>
              <a:path w="278765" h="127635">
                <a:moveTo>
                  <a:pt x="247840" y="38087"/>
                </a:moveTo>
                <a:lnTo>
                  <a:pt x="235038" y="38087"/>
                </a:lnTo>
                <a:lnTo>
                  <a:pt x="229450" y="39128"/>
                </a:lnTo>
                <a:lnTo>
                  <a:pt x="201701" y="69799"/>
                </a:lnTo>
                <a:lnTo>
                  <a:pt x="200774" y="76060"/>
                </a:lnTo>
                <a:lnTo>
                  <a:pt x="200774" y="90347"/>
                </a:lnTo>
                <a:lnTo>
                  <a:pt x="229908" y="126212"/>
                </a:lnTo>
                <a:lnTo>
                  <a:pt x="235978" y="127139"/>
                </a:lnTo>
                <a:lnTo>
                  <a:pt x="246900" y="127139"/>
                </a:lnTo>
                <a:lnTo>
                  <a:pt x="274751" y="115074"/>
                </a:lnTo>
                <a:lnTo>
                  <a:pt x="239267" y="115074"/>
                </a:lnTo>
                <a:lnTo>
                  <a:pt x="234975" y="114388"/>
                </a:lnTo>
                <a:lnTo>
                  <a:pt x="216776" y="85636"/>
                </a:lnTo>
                <a:lnTo>
                  <a:pt x="273850" y="85636"/>
                </a:lnTo>
                <a:lnTo>
                  <a:pt x="275247" y="85140"/>
                </a:lnTo>
                <a:lnTo>
                  <a:pt x="277698" y="83159"/>
                </a:lnTo>
                <a:lnTo>
                  <a:pt x="278307" y="81495"/>
                </a:lnTo>
                <a:lnTo>
                  <a:pt x="278307" y="74739"/>
                </a:lnTo>
                <a:lnTo>
                  <a:pt x="216776" y="74739"/>
                </a:lnTo>
                <a:lnTo>
                  <a:pt x="216903" y="71437"/>
                </a:lnTo>
                <a:lnTo>
                  <a:pt x="236600" y="49707"/>
                </a:lnTo>
                <a:lnTo>
                  <a:pt x="269871" y="49707"/>
                </a:lnTo>
                <a:lnTo>
                  <a:pt x="266598" y="45935"/>
                </a:lnTo>
                <a:lnTo>
                  <a:pt x="262775" y="43192"/>
                </a:lnTo>
                <a:lnTo>
                  <a:pt x="253479" y="39115"/>
                </a:lnTo>
                <a:lnTo>
                  <a:pt x="247840" y="38087"/>
                </a:lnTo>
                <a:close/>
              </a:path>
              <a:path w="278765" h="127635">
                <a:moveTo>
                  <a:pt x="272643" y="108953"/>
                </a:moveTo>
                <a:lnTo>
                  <a:pt x="271449" y="108953"/>
                </a:lnTo>
                <a:lnTo>
                  <a:pt x="270344" y="109270"/>
                </a:lnTo>
                <a:lnTo>
                  <a:pt x="267385" y="110528"/>
                </a:lnTo>
                <a:lnTo>
                  <a:pt x="265506" y="111239"/>
                </a:lnTo>
                <a:lnTo>
                  <a:pt x="260934" y="112801"/>
                </a:lnTo>
                <a:lnTo>
                  <a:pt x="258216" y="113499"/>
                </a:lnTo>
                <a:lnTo>
                  <a:pt x="251942" y="114757"/>
                </a:lnTo>
                <a:lnTo>
                  <a:pt x="248373" y="115074"/>
                </a:lnTo>
                <a:lnTo>
                  <a:pt x="274751" y="115074"/>
                </a:lnTo>
                <a:lnTo>
                  <a:pt x="273037" y="109054"/>
                </a:lnTo>
                <a:lnTo>
                  <a:pt x="272643" y="108953"/>
                </a:lnTo>
                <a:close/>
              </a:path>
              <a:path w="278765" h="127635">
                <a:moveTo>
                  <a:pt x="269871" y="49707"/>
                </a:moveTo>
                <a:lnTo>
                  <a:pt x="247903" y="49707"/>
                </a:lnTo>
                <a:lnTo>
                  <a:pt x="253542" y="51930"/>
                </a:lnTo>
                <a:lnTo>
                  <a:pt x="261137" y="60807"/>
                </a:lnTo>
                <a:lnTo>
                  <a:pt x="262953" y="66941"/>
                </a:lnTo>
                <a:lnTo>
                  <a:pt x="262762" y="74739"/>
                </a:lnTo>
                <a:lnTo>
                  <a:pt x="278307" y="74739"/>
                </a:lnTo>
                <a:lnTo>
                  <a:pt x="278307" y="71170"/>
                </a:lnTo>
                <a:lnTo>
                  <a:pt x="277609" y="66205"/>
                </a:lnTo>
                <a:lnTo>
                  <a:pt x="274789" y="56895"/>
                </a:lnTo>
                <a:lnTo>
                  <a:pt x="272592" y="52844"/>
                </a:lnTo>
                <a:lnTo>
                  <a:pt x="269871" y="49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9590" y="2024312"/>
            <a:ext cx="675130" cy="1588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03143" y="2030879"/>
            <a:ext cx="118516" cy="1200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88656" y="2024312"/>
            <a:ext cx="1166915" cy="1589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28083" y="2024936"/>
            <a:ext cx="407545" cy="1271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99157" y="2024312"/>
            <a:ext cx="251942" cy="12776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24719" y="2358692"/>
            <a:ext cx="416150" cy="12713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05285" y="2358687"/>
            <a:ext cx="846777" cy="12714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19685" y="2396778"/>
            <a:ext cx="493756" cy="8905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69705" y="2358690"/>
            <a:ext cx="1096852" cy="12713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835023" y="2396774"/>
            <a:ext cx="153066" cy="8905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30427" y="2681778"/>
            <a:ext cx="502244" cy="12713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299267" y="2719867"/>
            <a:ext cx="166573" cy="8905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32440" y="2681775"/>
            <a:ext cx="1138641" cy="12714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744733" y="2681780"/>
            <a:ext cx="893801" cy="12713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30271" y="3044483"/>
            <a:ext cx="665632" cy="12011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63587" y="3005764"/>
            <a:ext cx="616417" cy="12776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871910" y="2244178"/>
            <a:ext cx="1070610" cy="455295"/>
            <a:chOff x="4871910" y="2244178"/>
            <a:chExt cx="1070610" cy="455295"/>
          </a:xfrm>
        </p:grpSpPr>
        <p:sp>
          <p:nvSpPr>
            <p:cNvPr id="37" name="object 37"/>
            <p:cNvSpPr/>
            <p:nvPr/>
          </p:nvSpPr>
          <p:spPr>
            <a:xfrm>
              <a:off x="4871910" y="2244178"/>
              <a:ext cx="1070610" cy="455295"/>
            </a:xfrm>
            <a:custGeom>
              <a:avLst/>
              <a:gdLst/>
              <a:ahLst/>
              <a:cxnLst/>
              <a:rect l="l" t="t" r="r" b="b"/>
              <a:pathLst>
                <a:path w="1070610" h="455294">
                  <a:moveTo>
                    <a:pt x="1070457" y="220103"/>
                  </a:moveTo>
                  <a:lnTo>
                    <a:pt x="1064628" y="175856"/>
                  </a:lnTo>
                  <a:lnTo>
                    <a:pt x="1050290" y="133591"/>
                  </a:lnTo>
                  <a:lnTo>
                    <a:pt x="1038161" y="110528"/>
                  </a:lnTo>
                  <a:lnTo>
                    <a:pt x="1038161" y="227558"/>
                  </a:lnTo>
                  <a:lnTo>
                    <a:pt x="1037234" y="246799"/>
                  </a:lnTo>
                  <a:lnTo>
                    <a:pt x="1023302" y="302285"/>
                  </a:lnTo>
                  <a:lnTo>
                    <a:pt x="1005293" y="336067"/>
                  </a:lnTo>
                  <a:lnTo>
                    <a:pt x="980973" y="365633"/>
                  </a:lnTo>
                  <a:lnTo>
                    <a:pt x="951407" y="389953"/>
                  </a:lnTo>
                  <a:lnTo>
                    <a:pt x="917625" y="407962"/>
                  </a:lnTo>
                  <a:lnTo>
                    <a:pt x="881011" y="419112"/>
                  </a:lnTo>
                  <a:lnTo>
                    <a:pt x="842911" y="422821"/>
                  </a:lnTo>
                  <a:lnTo>
                    <a:pt x="823683" y="421894"/>
                  </a:lnTo>
                  <a:lnTo>
                    <a:pt x="768184" y="407962"/>
                  </a:lnTo>
                  <a:lnTo>
                    <a:pt x="734415" y="389953"/>
                  </a:lnTo>
                  <a:lnTo>
                    <a:pt x="704850" y="365633"/>
                  </a:lnTo>
                  <a:lnTo>
                    <a:pt x="680529" y="336067"/>
                  </a:lnTo>
                  <a:lnTo>
                    <a:pt x="662520" y="302285"/>
                  </a:lnTo>
                  <a:lnTo>
                    <a:pt x="651383" y="265671"/>
                  </a:lnTo>
                  <a:lnTo>
                    <a:pt x="647661" y="227558"/>
                  </a:lnTo>
                  <a:lnTo>
                    <a:pt x="648589" y="208330"/>
                  </a:lnTo>
                  <a:lnTo>
                    <a:pt x="662520" y="152831"/>
                  </a:lnTo>
                  <a:lnTo>
                    <a:pt x="680529" y="119062"/>
                  </a:lnTo>
                  <a:lnTo>
                    <a:pt x="704850" y="89484"/>
                  </a:lnTo>
                  <a:lnTo>
                    <a:pt x="734415" y="65176"/>
                  </a:lnTo>
                  <a:lnTo>
                    <a:pt x="768184" y="47155"/>
                  </a:lnTo>
                  <a:lnTo>
                    <a:pt x="804811" y="36017"/>
                  </a:lnTo>
                  <a:lnTo>
                    <a:pt x="842911" y="32296"/>
                  </a:lnTo>
                  <a:lnTo>
                    <a:pt x="862152" y="33235"/>
                  </a:lnTo>
                  <a:lnTo>
                    <a:pt x="917625" y="47155"/>
                  </a:lnTo>
                  <a:lnTo>
                    <a:pt x="951407" y="65176"/>
                  </a:lnTo>
                  <a:lnTo>
                    <a:pt x="980973" y="89484"/>
                  </a:lnTo>
                  <a:lnTo>
                    <a:pt x="1005293" y="119062"/>
                  </a:lnTo>
                  <a:lnTo>
                    <a:pt x="1023302" y="152831"/>
                  </a:lnTo>
                  <a:lnTo>
                    <a:pt x="1034453" y="189458"/>
                  </a:lnTo>
                  <a:lnTo>
                    <a:pt x="1038161" y="227558"/>
                  </a:lnTo>
                  <a:lnTo>
                    <a:pt x="1038161" y="110528"/>
                  </a:lnTo>
                  <a:lnTo>
                    <a:pt x="1014082" y="77431"/>
                  </a:lnTo>
                  <a:lnTo>
                    <a:pt x="981506" y="46926"/>
                  </a:lnTo>
                  <a:lnTo>
                    <a:pt x="943597" y="23355"/>
                  </a:lnTo>
                  <a:lnTo>
                    <a:pt x="901827" y="7632"/>
                  </a:lnTo>
                  <a:lnTo>
                    <a:pt x="842911" y="0"/>
                  </a:lnTo>
                  <a:lnTo>
                    <a:pt x="835456" y="0"/>
                  </a:lnTo>
                  <a:lnTo>
                    <a:pt x="791210" y="5829"/>
                  </a:lnTo>
                  <a:lnTo>
                    <a:pt x="748944" y="20180"/>
                  </a:lnTo>
                  <a:lnTo>
                    <a:pt x="710298" y="42494"/>
                  </a:lnTo>
                  <a:lnTo>
                    <a:pt x="676744" y="71920"/>
                  </a:lnTo>
                  <a:lnTo>
                    <a:pt x="649579" y="107327"/>
                  </a:lnTo>
                  <a:lnTo>
                    <a:pt x="629831" y="147358"/>
                  </a:lnTo>
                  <a:lnTo>
                    <a:pt x="618286" y="190474"/>
                  </a:lnTo>
                  <a:lnTo>
                    <a:pt x="615848" y="211416"/>
                  </a:lnTo>
                  <a:lnTo>
                    <a:pt x="0" y="211416"/>
                  </a:lnTo>
                  <a:lnTo>
                    <a:pt x="0" y="239991"/>
                  </a:lnTo>
                  <a:lnTo>
                    <a:pt x="615607" y="239991"/>
                  </a:lnTo>
                  <a:lnTo>
                    <a:pt x="615734" y="242443"/>
                  </a:lnTo>
                  <a:lnTo>
                    <a:pt x="622998" y="286486"/>
                  </a:lnTo>
                  <a:lnTo>
                    <a:pt x="638721" y="328256"/>
                  </a:lnTo>
                  <a:lnTo>
                    <a:pt x="662292" y="366153"/>
                  </a:lnTo>
                  <a:lnTo>
                    <a:pt x="692797" y="398729"/>
                  </a:lnTo>
                  <a:lnTo>
                    <a:pt x="729068" y="424738"/>
                  </a:lnTo>
                  <a:lnTo>
                    <a:pt x="769721" y="443153"/>
                  </a:lnTo>
                  <a:lnTo>
                    <a:pt x="813193" y="453288"/>
                  </a:lnTo>
                  <a:lnTo>
                    <a:pt x="835456" y="455117"/>
                  </a:lnTo>
                  <a:lnTo>
                    <a:pt x="842911" y="455117"/>
                  </a:lnTo>
                  <a:lnTo>
                    <a:pt x="894613" y="449287"/>
                  </a:lnTo>
                  <a:lnTo>
                    <a:pt x="936879" y="434936"/>
                  </a:lnTo>
                  <a:lnTo>
                    <a:pt x="975525" y="412623"/>
                  </a:lnTo>
                  <a:lnTo>
                    <a:pt x="1009078" y="383197"/>
                  </a:lnTo>
                  <a:lnTo>
                    <a:pt x="1036243" y="347789"/>
                  </a:lnTo>
                  <a:lnTo>
                    <a:pt x="1055992" y="307759"/>
                  </a:lnTo>
                  <a:lnTo>
                    <a:pt x="1067536" y="264642"/>
                  </a:lnTo>
                  <a:lnTo>
                    <a:pt x="1070457" y="235013"/>
                  </a:lnTo>
                  <a:lnTo>
                    <a:pt x="1070457" y="220103"/>
                  </a:lnTo>
                  <a:close/>
                </a:path>
              </a:pathLst>
            </a:custGeom>
            <a:solidFill>
              <a:srgbClr val="D6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510057" y="2266950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294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91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36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8053" y="2369651"/>
              <a:ext cx="136436" cy="175425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904213" y="2425500"/>
            <a:ext cx="1662290" cy="154152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3651415" y="2421708"/>
            <a:ext cx="461009" cy="158115"/>
          </a:xfrm>
          <a:custGeom>
            <a:avLst/>
            <a:gdLst/>
            <a:ahLst/>
            <a:cxnLst/>
            <a:rect l="l" t="t" r="r" b="b"/>
            <a:pathLst>
              <a:path w="461010" h="158114">
                <a:moveTo>
                  <a:pt x="18973" y="47548"/>
                </a:moveTo>
                <a:lnTo>
                  <a:pt x="12560" y="47548"/>
                </a:lnTo>
                <a:lnTo>
                  <a:pt x="9994" y="47624"/>
                </a:lnTo>
                <a:lnTo>
                  <a:pt x="0" y="53632"/>
                </a:lnTo>
                <a:lnTo>
                  <a:pt x="419" y="56083"/>
                </a:lnTo>
                <a:lnTo>
                  <a:pt x="889" y="57784"/>
                </a:lnTo>
                <a:lnTo>
                  <a:pt x="1638" y="59943"/>
                </a:lnTo>
                <a:lnTo>
                  <a:pt x="31140" y="150012"/>
                </a:lnTo>
                <a:lnTo>
                  <a:pt x="47726" y="156044"/>
                </a:lnTo>
                <a:lnTo>
                  <a:pt x="55981" y="156044"/>
                </a:lnTo>
                <a:lnTo>
                  <a:pt x="72656" y="150012"/>
                </a:lnTo>
                <a:lnTo>
                  <a:pt x="79275" y="126796"/>
                </a:lnTo>
                <a:lnTo>
                  <a:pt x="54521" y="126796"/>
                </a:lnTo>
                <a:lnTo>
                  <a:pt x="54279" y="125463"/>
                </a:lnTo>
                <a:lnTo>
                  <a:pt x="31889" y="51460"/>
                </a:lnTo>
                <a:lnTo>
                  <a:pt x="21691" y="47624"/>
                </a:lnTo>
                <a:lnTo>
                  <a:pt x="18973" y="47548"/>
                </a:lnTo>
                <a:close/>
              </a:path>
              <a:path w="461010" h="158114">
                <a:moveTo>
                  <a:pt x="117845" y="88518"/>
                </a:moveTo>
                <a:lnTo>
                  <a:pt x="90157" y="88518"/>
                </a:lnTo>
                <a:lnTo>
                  <a:pt x="90398" y="89522"/>
                </a:lnTo>
                <a:lnTo>
                  <a:pt x="109156" y="150012"/>
                </a:lnTo>
                <a:lnTo>
                  <a:pt x="109486" y="151206"/>
                </a:lnTo>
                <a:lnTo>
                  <a:pt x="125818" y="156044"/>
                </a:lnTo>
                <a:lnTo>
                  <a:pt x="133997" y="156044"/>
                </a:lnTo>
                <a:lnTo>
                  <a:pt x="158085" y="126796"/>
                </a:lnTo>
                <a:lnTo>
                  <a:pt x="129413" y="126796"/>
                </a:lnTo>
                <a:lnTo>
                  <a:pt x="117845" y="88518"/>
                </a:lnTo>
                <a:close/>
              </a:path>
              <a:path w="461010" h="158114">
                <a:moveTo>
                  <a:pt x="94361" y="47548"/>
                </a:moveTo>
                <a:lnTo>
                  <a:pt x="88188" y="47548"/>
                </a:lnTo>
                <a:lnTo>
                  <a:pt x="85674" y="47624"/>
                </a:lnTo>
                <a:lnTo>
                  <a:pt x="54775" y="125463"/>
                </a:lnTo>
                <a:lnTo>
                  <a:pt x="54521" y="126796"/>
                </a:lnTo>
                <a:lnTo>
                  <a:pt x="79275" y="126796"/>
                </a:lnTo>
                <a:lnTo>
                  <a:pt x="89903" y="89522"/>
                </a:lnTo>
                <a:lnTo>
                  <a:pt x="90157" y="88518"/>
                </a:lnTo>
                <a:lnTo>
                  <a:pt x="117845" y="88518"/>
                </a:lnTo>
                <a:lnTo>
                  <a:pt x="106527" y="51155"/>
                </a:lnTo>
                <a:lnTo>
                  <a:pt x="96862" y="47637"/>
                </a:lnTo>
                <a:lnTo>
                  <a:pt x="94361" y="47548"/>
                </a:lnTo>
                <a:close/>
              </a:path>
              <a:path w="461010" h="158114">
                <a:moveTo>
                  <a:pt x="169875" y="47548"/>
                </a:moveTo>
                <a:lnTo>
                  <a:pt x="163703" y="47548"/>
                </a:lnTo>
                <a:lnTo>
                  <a:pt x="161163" y="47624"/>
                </a:lnTo>
                <a:lnTo>
                  <a:pt x="150914" y="52349"/>
                </a:lnTo>
                <a:lnTo>
                  <a:pt x="129654" y="125463"/>
                </a:lnTo>
                <a:lnTo>
                  <a:pt x="129413" y="126796"/>
                </a:lnTo>
                <a:lnTo>
                  <a:pt x="158085" y="126796"/>
                </a:lnTo>
                <a:lnTo>
                  <a:pt x="180162" y="59943"/>
                </a:lnTo>
                <a:lnTo>
                  <a:pt x="180835" y="57708"/>
                </a:lnTo>
                <a:lnTo>
                  <a:pt x="181292" y="55994"/>
                </a:lnTo>
                <a:lnTo>
                  <a:pt x="181787" y="53619"/>
                </a:lnTo>
                <a:lnTo>
                  <a:pt x="181711" y="50393"/>
                </a:lnTo>
                <a:lnTo>
                  <a:pt x="172389" y="47624"/>
                </a:lnTo>
                <a:lnTo>
                  <a:pt x="169875" y="47548"/>
                </a:lnTo>
                <a:close/>
              </a:path>
              <a:path w="461010" h="158114">
                <a:moveTo>
                  <a:pt x="219075" y="47548"/>
                </a:moveTo>
                <a:lnTo>
                  <a:pt x="212915" y="47548"/>
                </a:lnTo>
                <a:lnTo>
                  <a:pt x="210375" y="47663"/>
                </a:lnTo>
                <a:lnTo>
                  <a:pt x="200240" y="51498"/>
                </a:lnTo>
                <a:lnTo>
                  <a:pt x="200240" y="152323"/>
                </a:lnTo>
                <a:lnTo>
                  <a:pt x="212915" y="156044"/>
                </a:lnTo>
                <a:lnTo>
                  <a:pt x="219075" y="156044"/>
                </a:lnTo>
                <a:lnTo>
                  <a:pt x="231749" y="152323"/>
                </a:lnTo>
                <a:lnTo>
                  <a:pt x="231749" y="51498"/>
                </a:lnTo>
                <a:lnTo>
                  <a:pt x="219075" y="47548"/>
                </a:lnTo>
                <a:close/>
              </a:path>
              <a:path w="461010" h="158114">
                <a:moveTo>
                  <a:pt x="223126" y="3797"/>
                </a:moveTo>
                <a:lnTo>
                  <a:pt x="209042" y="3797"/>
                </a:lnTo>
                <a:lnTo>
                  <a:pt x="204228" y="4889"/>
                </a:lnTo>
                <a:lnTo>
                  <a:pt x="199136" y="9283"/>
                </a:lnTo>
                <a:lnTo>
                  <a:pt x="197972" y="12877"/>
                </a:lnTo>
                <a:lnTo>
                  <a:pt x="197866" y="24295"/>
                </a:lnTo>
                <a:lnTo>
                  <a:pt x="199097" y="28054"/>
                </a:lnTo>
                <a:lnTo>
                  <a:pt x="204012" y="32219"/>
                </a:lnTo>
                <a:lnTo>
                  <a:pt x="208788" y="33261"/>
                </a:lnTo>
                <a:lnTo>
                  <a:pt x="222872" y="33261"/>
                </a:lnTo>
                <a:lnTo>
                  <a:pt x="227660" y="32181"/>
                </a:lnTo>
                <a:lnTo>
                  <a:pt x="232829" y="27863"/>
                </a:lnTo>
                <a:lnTo>
                  <a:pt x="234014" y="24295"/>
                </a:lnTo>
                <a:lnTo>
                  <a:pt x="234124" y="12877"/>
                </a:lnTo>
                <a:lnTo>
                  <a:pt x="232879" y="9093"/>
                </a:lnTo>
                <a:lnTo>
                  <a:pt x="227876" y="4851"/>
                </a:lnTo>
                <a:lnTo>
                  <a:pt x="223126" y="3797"/>
                </a:lnTo>
                <a:close/>
              </a:path>
              <a:path w="461010" h="158114">
                <a:moveTo>
                  <a:pt x="301002" y="70992"/>
                </a:moveTo>
                <a:lnTo>
                  <a:pt x="269633" y="70992"/>
                </a:lnTo>
                <a:lnTo>
                  <a:pt x="269633" y="128104"/>
                </a:lnTo>
                <a:lnTo>
                  <a:pt x="299758" y="157606"/>
                </a:lnTo>
                <a:lnTo>
                  <a:pt x="308343" y="157606"/>
                </a:lnTo>
                <a:lnTo>
                  <a:pt x="330174" y="146011"/>
                </a:lnTo>
                <a:lnTo>
                  <a:pt x="330161" y="137960"/>
                </a:lnTo>
                <a:lnTo>
                  <a:pt x="329742" y="135280"/>
                </a:lnTo>
                <a:lnTo>
                  <a:pt x="329514" y="134226"/>
                </a:lnTo>
                <a:lnTo>
                  <a:pt x="329460" y="134061"/>
                </a:lnTo>
                <a:lnTo>
                  <a:pt x="309219" y="134061"/>
                </a:lnTo>
                <a:lnTo>
                  <a:pt x="305803" y="132702"/>
                </a:lnTo>
                <a:lnTo>
                  <a:pt x="301967" y="127266"/>
                </a:lnTo>
                <a:lnTo>
                  <a:pt x="301002" y="123189"/>
                </a:lnTo>
                <a:lnTo>
                  <a:pt x="301002" y="70992"/>
                </a:lnTo>
                <a:close/>
              </a:path>
              <a:path w="461010" h="158114">
                <a:moveTo>
                  <a:pt x="327266" y="131483"/>
                </a:moveTo>
                <a:lnTo>
                  <a:pt x="326174" y="131483"/>
                </a:lnTo>
                <a:lnTo>
                  <a:pt x="325526" y="131622"/>
                </a:lnTo>
                <a:lnTo>
                  <a:pt x="324116" y="132143"/>
                </a:lnTo>
                <a:lnTo>
                  <a:pt x="321157" y="133108"/>
                </a:lnTo>
                <a:lnTo>
                  <a:pt x="319963" y="133400"/>
                </a:lnTo>
                <a:lnTo>
                  <a:pt x="317296" y="133921"/>
                </a:lnTo>
                <a:lnTo>
                  <a:pt x="315798" y="134061"/>
                </a:lnTo>
                <a:lnTo>
                  <a:pt x="329460" y="134061"/>
                </a:lnTo>
                <a:lnTo>
                  <a:pt x="329006" y="132664"/>
                </a:lnTo>
                <a:lnTo>
                  <a:pt x="328650" y="132143"/>
                </a:lnTo>
                <a:lnTo>
                  <a:pt x="327736" y="131622"/>
                </a:lnTo>
                <a:lnTo>
                  <a:pt x="327266" y="131483"/>
                </a:lnTo>
                <a:close/>
              </a:path>
              <a:path w="461010" h="158114">
                <a:moveTo>
                  <a:pt x="326097" y="48221"/>
                </a:moveTo>
                <a:lnTo>
                  <a:pt x="255536" y="48221"/>
                </a:lnTo>
                <a:lnTo>
                  <a:pt x="254812" y="48399"/>
                </a:lnTo>
                <a:lnTo>
                  <a:pt x="251371" y="63690"/>
                </a:lnTo>
                <a:lnTo>
                  <a:pt x="251790" y="66611"/>
                </a:lnTo>
                <a:lnTo>
                  <a:pt x="253453" y="70116"/>
                </a:lnTo>
                <a:lnTo>
                  <a:pt x="254673" y="70992"/>
                </a:lnTo>
                <a:lnTo>
                  <a:pt x="326974" y="70992"/>
                </a:lnTo>
                <a:lnTo>
                  <a:pt x="328180" y="70116"/>
                </a:lnTo>
                <a:lnTo>
                  <a:pt x="329844" y="66611"/>
                </a:lnTo>
                <a:lnTo>
                  <a:pt x="330263" y="63690"/>
                </a:lnTo>
                <a:lnTo>
                  <a:pt x="330161" y="55625"/>
                </a:lnTo>
                <a:lnTo>
                  <a:pt x="326097" y="48221"/>
                </a:lnTo>
                <a:close/>
              </a:path>
              <a:path w="461010" h="158114">
                <a:moveTo>
                  <a:pt x="288340" y="21323"/>
                </a:moveTo>
                <a:lnTo>
                  <a:pt x="282257" y="21323"/>
                </a:lnTo>
                <a:lnTo>
                  <a:pt x="279730" y="21412"/>
                </a:lnTo>
                <a:lnTo>
                  <a:pt x="269633" y="25260"/>
                </a:lnTo>
                <a:lnTo>
                  <a:pt x="269633" y="48221"/>
                </a:lnTo>
                <a:lnTo>
                  <a:pt x="301002" y="48221"/>
                </a:lnTo>
                <a:lnTo>
                  <a:pt x="301002" y="25260"/>
                </a:lnTo>
                <a:lnTo>
                  <a:pt x="288340" y="21323"/>
                </a:lnTo>
                <a:close/>
              </a:path>
              <a:path w="461010" h="158114">
                <a:moveTo>
                  <a:pt x="372999" y="0"/>
                </a:moveTo>
                <a:lnTo>
                  <a:pt x="366839" y="0"/>
                </a:lnTo>
                <a:lnTo>
                  <a:pt x="364299" y="114"/>
                </a:lnTo>
                <a:lnTo>
                  <a:pt x="354164" y="4051"/>
                </a:lnTo>
                <a:lnTo>
                  <a:pt x="354164" y="152323"/>
                </a:lnTo>
                <a:lnTo>
                  <a:pt x="366839" y="156044"/>
                </a:lnTo>
                <a:lnTo>
                  <a:pt x="372999" y="156044"/>
                </a:lnTo>
                <a:lnTo>
                  <a:pt x="385673" y="152323"/>
                </a:lnTo>
                <a:lnTo>
                  <a:pt x="385673" y="85394"/>
                </a:lnTo>
                <a:lnTo>
                  <a:pt x="390093" y="80403"/>
                </a:lnTo>
                <a:lnTo>
                  <a:pt x="394335" y="76606"/>
                </a:lnTo>
                <a:lnTo>
                  <a:pt x="402513" y="71399"/>
                </a:lnTo>
                <a:lnTo>
                  <a:pt x="406552" y="70091"/>
                </a:lnTo>
                <a:lnTo>
                  <a:pt x="458107" y="70091"/>
                </a:lnTo>
                <a:lnTo>
                  <a:pt x="457136" y="66547"/>
                </a:lnTo>
                <a:lnTo>
                  <a:pt x="454825" y="62026"/>
                </a:lnTo>
                <a:lnTo>
                  <a:pt x="453006" y="59829"/>
                </a:lnTo>
                <a:lnTo>
                  <a:pt x="385673" y="59829"/>
                </a:lnTo>
                <a:lnTo>
                  <a:pt x="385673" y="4051"/>
                </a:lnTo>
                <a:lnTo>
                  <a:pt x="375551" y="114"/>
                </a:lnTo>
                <a:lnTo>
                  <a:pt x="372999" y="0"/>
                </a:lnTo>
                <a:close/>
              </a:path>
              <a:path w="461010" h="158114">
                <a:moveTo>
                  <a:pt x="458107" y="70091"/>
                </a:moveTo>
                <a:lnTo>
                  <a:pt x="413715" y="70091"/>
                </a:lnTo>
                <a:lnTo>
                  <a:pt x="416483" y="70637"/>
                </a:lnTo>
                <a:lnTo>
                  <a:pt x="421233" y="72796"/>
                </a:lnTo>
                <a:lnTo>
                  <a:pt x="429298" y="89928"/>
                </a:lnTo>
                <a:lnTo>
                  <a:pt x="429298" y="152323"/>
                </a:lnTo>
                <a:lnTo>
                  <a:pt x="429552" y="152971"/>
                </a:lnTo>
                <a:lnTo>
                  <a:pt x="441972" y="156044"/>
                </a:lnTo>
                <a:lnTo>
                  <a:pt x="448056" y="156044"/>
                </a:lnTo>
                <a:lnTo>
                  <a:pt x="460679" y="152323"/>
                </a:lnTo>
                <a:lnTo>
                  <a:pt x="460679" y="83159"/>
                </a:lnTo>
                <a:lnTo>
                  <a:pt x="459968" y="76885"/>
                </a:lnTo>
                <a:lnTo>
                  <a:pt x="458107" y="70091"/>
                </a:lnTo>
                <a:close/>
              </a:path>
              <a:path w="461010" h="158114">
                <a:moveTo>
                  <a:pt x="427380" y="45656"/>
                </a:moveTo>
                <a:lnTo>
                  <a:pt x="413715" y="45656"/>
                </a:lnTo>
                <a:lnTo>
                  <a:pt x="407860" y="46824"/>
                </a:lnTo>
                <a:lnTo>
                  <a:pt x="396608" y="51511"/>
                </a:lnTo>
                <a:lnTo>
                  <a:pt x="391083" y="55067"/>
                </a:lnTo>
                <a:lnTo>
                  <a:pt x="385673" y="59829"/>
                </a:lnTo>
                <a:lnTo>
                  <a:pt x="453006" y="59829"/>
                </a:lnTo>
                <a:lnTo>
                  <a:pt x="448411" y="54279"/>
                </a:lnTo>
                <a:lnTo>
                  <a:pt x="444195" y="51231"/>
                </a:lnTo>
                <a:lnTo>
                  <a:pt x="433781" y="46761"/>
                </a:lnTo>
                <a:lnTo>
                  <a:pt x="427380" y="45656"/>
                </a:lnTo>
                <a:close/>
              </a:path>
            </a:pathLst>
          </a:custGeom>
          <a:solidFill>
            <a:srgbClr val="D64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194082" y="2421708"/>
            <a:ext cx="516255" cy="158115"/>
          </a:xfrm>
          <a:custGeom>
            <a:avLst/>
            <a:gdLst/>
            <a:ahLst/>
            <a:cxnLst/>
            <a:rect l="l" t="t" r="r" b="b"/>
            <a:pathLst>
              <a:path w="516254" h="158114">
                <a:moveTo>
                  <a:pt x="78101" y="10274"/>
                </a:moveTo>
                <a:lnTo>
                  <a:pt x="68931" y="10274"/>
                </a:lnTo>
                <a:lnTo>
                  <a:pt x="65515" y="10325"/>
                </a:lnTo>
                <a:lnTo>
                  <a:pt x="1037" y="146811"/>
                </a:lnTo>
                <a:lnTo>
                  <a:pt x="0" y="152361"/>
                </a:lnTo>
                <a:lnTo>
                  <a:pt x="212" y="153238"/>
                </a:lnTo>
                <a:lnTo>
                  <a:pt x="1875" y="154952"/>
                </a:lnTo>
                <a:lnTo>
                  <a:pt x="3374" y="155486"/>
                </a:lnTo>
                <a:lnTo>
                  <a:pt x="7705" y="155930"/>
                </a:lnTo>
                <a:lnTo>
                  <a:pt x="10715" y="156044"/>
                </a:lnTo>
                <a:lnTo>
                  <a:pt x="18131" y="156044"/>
                </a:lnTo>
                <a:lnTo>
                  <a:pt x="32292" y="150685"/>
                </a:lnTo>
                <a:lnTo>
                  <a:pt x="42553" y="122453"/>
                </a:lnTo>
                <a:lnTo>
                  <a:pt x="138474" y="122453"/>
                </a:lnTo>
                <a:lnTo>
                  <a:pt x="129663" y="99898"/>
                </a:lnTo>
                <a:lnTo>
                  <a:pt x="49805" y="99898"/>
                </a:lnTo>
                <a:lnTo>
                  <a:pt x="72678" y="38506"/>
                </a:lnTo>
                <a:lnTo>
                  <a:pt x="105681" y="38506"/>
                </a:lnTo>
                <a:lnTo>
                  <a:pt x="97049" y="16408"/>
                </a:lnTo>
                <a:lnTo>
                  <a:pt x="96554" y="14998"/>
                </a:lnTo>
                <a:lnTo>
                  <a:pt x="82012" y="10325"/>
                </a:lnTo>
                <a:lnTo>
                  <a:pt x="78101" y="10274"/>
                </a:lnTo>
                <a:close/>
              </a:path>
              <a:path w="516254" h="158114">
                <a:moveTo>
                  <a:pt x="138474" y="122453"/>
                </a:moveTo>
                <a:lnTo>
                  <a:pt x="103310" y="122453"/>
                </a:lnTo>
                <a:lnTo>
                  <a:pt x="114486" y="152361"/>
                </a:lnTo>
                <a:lnTo>
                  <a:pt x="129180" y="156044"/>
                </a:lnTo>
                <a:lnTo>
                  <a:pt x="137524" y="156044"/>
                </a:lnTo>
                <a:lnTo>
                  <a:pt x="149114" y="152603"/>
                </a:lnTo>
                <a:lnTo>
                  <a:pt x="149042" y="151472"/>
                </a:lnTo>
                <a:lnTo>
                  <a:pt x="148687" y="149237"/>
                </a:lnTo>
                <a:lnTo>
                  <a:pt x="148065" y="147116"/>
                </a:lnTo>
                <a:lnTo>
                  <a:pt x="147062" y="144437"/>
                </a:lnTo>
                <a:lnTo>
                  <a:pt x="138474" y="122453"/>
                </a:lnTo>
                <a:close/>
              </a:path>
              <a:path w="516254" h="158114">
                <a:moveTo>
                  <a:pt x="105681" y="38506"/>
                </a:moveTo>
                <a:lnTo>
                  <a:pt x="72805" y="38506"/>
                </a:lnTo>
                <a:lnTo>
                  <a:pt x="95678" y="99898"/>
                </a:lnTo>
                <a:lnTo>
                  <a:pt x="129663" y="99898"/>
                </a:lnTo>
                <a:lnTo>
                  <a:pt x="105681" y="38506"/>
                </a:lnTo>
                <a:close/>
              </a:path>
              <a:path w="516254" h="158114">
                <a:moveTo>
                  <a:pt x="186952" y="0"/>
                </a:moveTo>
                <a:lnTo>
                  <a:pt x="180780" y="0"/>
                </a:lnTo>
                <a:lnTo>
                  <a:pt x="178240" y="114"/>
                </a:lnTo>
                <a:lnTo>
                  <a:pt x="168118" y="4051"/>
                </a:lnTo>
                <a:lnTo>
                  <a:pt x="168118" y="152323"/>
                </a:lnTo>
                <a:lnTo>
                  <a:pt x="180780" y="156044"/>
                </a:lnTo>
                <a:lnTo>
                  <a:pt x="186952" y="156044"/>
                </a:lnTo>
                <a:lnTo>
                  <a:pt x="199627" y="152323"/>
                </a:lnTo>
                <a:lnTo>
                  <a:pt x="199627" y="4051"/>
                </a:lnTo>
                <a:lnTo>
                  <a:pt x="186952" y="0"/>
                </a:lnTo>
                <a:close/>
              </a:path>
              <a:path w="516254" h="158114">
                <a:moveTo>
                  <a:pt x="290318" y="45656"/>
                </a:moveTo>
                <a:lnTo>
                  <a:pt x="272144" y="45656"/>
                </a:lnTo>
                <a:lnTo>
                  <a:pt x="264207" y="46951"/>
                </a:lnTo>
                <a:lnTo>
                  <a:pt x="230564" y="71869"/>
                </a:lnTo>
                <a:lnTo>
                  <a:pt x="224100" y="94056"/>
                </a:lnTo>
                <a:lnTo>
                  <a:pt x="224100" y="112217"/>
                </a:lnTo>
                <a:lnTo>
                  <a:pt x="243975" y="148970"/>
                </a:lnTo>
                <a:lnTo>
                  <a:pt x="283739" y="157937"/>
                </a:lnTo>
                <a:lnTo>
                  <a:pt x="289238" y="157937"/>
                </a:lnTo>
                <a:lnTo>
                  <a:pt x="326779" y="148958"/>
                </a:lnTo>
                <a:lnTo>
                  <a:pt x="328343" y="136740"/>
                </a:lnTo>
                <a:lnTo>
                  <a:pt x="281186" y="136740"/>
                </a:lnTo>
                <a:lnTo>
                  <a:pt x="276551" y="136105"/>
                </a:lnTo>
                <a:lnTo>
                  <a:pt x="256104" y="113182"/>
                </a:lnTo>
                <a:lnTo>
                  <a:pt x="256104" y="108940"/>
                </a:lnTo>
                <a:lnTo>
                  <a:pt x="326983" y="108940"/>
                </a:lnTo>
                <a:lnTo>
                  <a:pt x="329345" y="108127"/>
                </a:lnTo>
                <a:lnTo>
                  <a:pt x="332761" y="104851"/>
                </a:lnTo>
                <a:lnTo>
                  <a:pt x="333612" y="102323"/>
                </a:lnTo>
                <a:lnTo>
                  <a:pt x="333612" y="90855"/>
                </a:lnTo>
                <a:lnTo>
                  <a:pt x="256104" y="90855"/>
                </a:lnTo>
                <a:lnTo>
                  <a:pt x="256269" y="87363"/>
                </a:lnTo>
                <a:lnTo>
                  <a:pt x="276233" y="65519"/>
                </a:lnTo>
                <a:lnTo>
                  <a:pt x="326464" y="65519"/>
                </a:lnTo>
                <a:lnTo>
                  <a:pt x="325484" y="63906"/>
                </a:lnTo>
                <a:lnTo>
                  <a:pt x="316988" y="55194"/>
                </a:lnTo>
                <a:lnTo>
                  <a:pt x="311552" y="51790"/>
                </a:lnTo>
                <a:lnTo>
                  <a:pt x="298293" y="46875"/>
                </a:lnTo>
                <a:lnTo>
                  <a:pt x="290318" y="45656"/>
                </a:lnTo>
                <a:close/>
              </a:path>
              <a:path w="516254" h="158114">
                <a:moveTo>
                  <a:pt x="325116" y="129920"/>
                </a:moveTo>
                <a:lnTo>
                  <a:pt x="323109" y="129920"/>
                </a:lnTo>
                <a:lnTo>
                  <a:pt x="321484" y="130276"/>
                </a:lnTo>
                <a:lnTo>
                  <a:pt x="317359" y="131737"/>
                </a:lnTo>
                <a:lnTo>
                  <a:pt x="314968" y="132473"/>
                </a:lnTo>
                <a:lnTo>
                  <a:pt x="308885" y="134188"/>
                </a:lnTo>
                <a:lnTo>
                  <a:pt x="305278" y="134962"/>
                </a:lnTo>
                <a:lnTo>
                  <a:pt x="296947" y="136385"/>
                </a:lnTo>
                <a:lnTo>
                  <a:pt x="292108" y="136740"/>
                </a:lnTo>
                <a:lnTo>
                  <a:pt x="328343" y="136740"/>
                </a:lnTo>
                <a:lnTo>
                  <a:pt x="325738" y="130060"/>
                </a:lnTo>
                <a:lnTo>
                  <a:pt x="325116" y="129920"/>
                </a:lnTo>
                <a:close/>
              </a:path>
              <a:path w="516254" h="158114">
                <a:moveTo>
                  <a:pt x="326464" y="65519"/>
                </a:moveTo>
                <a:lnTo>
                  <a:pt x="288146" y="65519"/>
                </a:lnTo>
                <a:lnTo>
                  <a:pt x="294001" y="67767"/>
                </a:lnTo>
                <a:lnTo>
                  <a:pt x="301595" y="76771"/>
                </a:lnTo>
                <a:lnTo>
                  <a:pt x="303361" y="82969"/>
                </a:lnTo>
                <a:lnTo>
                  <a:pt x="303107" y="90855"/>
                </a:lnTo>
                <a:lnTo>
                  <a:pt x="333612" y="90855"/>
                </a:lnTo>
                <a:lnTo>
                  <a:pt x="333600" y="87363"/>
                </a:lnTo>
                <a:lnTo>
                  <a:pt x="332609" y="80962"/>
                </a:lnTo>
                <a:lnTo>
                  <a:pt x="328608" y="69049"/>
                </a:lnTo>
                <a:lnTo>
                  <a:pt x="326464" y="65519"/>
                </a:lnTo>
                <a:close/>
              </a:path>
              <a:path w="516254" h="158114">
                <a:moveTo>
                  <a:pt x="376309" y="47548"/>
                </a:moveTo>
                <a:lnTo>
                  <a:pt x="371064" y="47548"/>
                </a:lnTo>
                <a:lnTo>
                  <a:pt x="368918" y="47637"/>
                </a:lnTo>
                <a:lnTo>
                  <a:pt x="360142" y="51269"/>
                </a:lnTo>
                <a:lnTo>
                  <a:pt x="360142" y="152323"/>
                </a:lnTo>
                <a:lnTo>
                  <a:pt x="372804" y="156044"/>
                </a:lnTo>
                <a:lnTo>
                  <a:pt x="378976" y="156044"/>
                </a:lnTo>
                <a:lnTo>
                  <a:pt x="391651" y="152323"/>
                </a:lnTo>
                <a:lnTo>
                  <a:pt x="391651" y="89522"/>
                </a:lnTo>
                <a:lnTo>
                  <a:pt x="393975" y="86245"/>
                </a:lnTo>
                <a:lnTo>
                  <a:pt x="413025" y="71996"/>
                </a:lnTo>
                <a:lnTo>
                  <a:pt x="430734" y="71996"/>
                </a:lnTo>
                <a:lnTo>
                  <a:pt x="431110" y="70916"/>
                </a:lnTo>
                <a:lnTo>
                  <a:pt x="431364" y="69570"/>
                </a:lnTo>
                <a:lnTo>
                  <a:pt x="431694" y="66154"/>
                </a:lnTo>
                <a:lnTo>
                  <a:pt x="431755" y="64401"/>
                </a:lnTo>
                <a:lnTo>
                  <a:pt x="387016" y="64401"/>
                </a:lnTo>
                <a:lnTo>
                  <a:pt x="387016" y="51269"/>
                </a:lnTo>
                <a:lnTo>
                  <a:pt x="378519" y="47637"/>
                </a:lnTo>
                <a:lnTo>
                  <a:pt x="376309" y="47548"/>
                </a:lnTo>
                <a:close/>
              </a:path>
              <a:path w="516254" h="158114">
                <a:moveTo>
                  <a:pt x="430734" y="71996"/>
                </a:moveTo>
                <a:lnTo>
                  <a:pt x="416276" y="71996"/>
                </a:lnTo>
                <a:lnTo>
                  <a:pt x="417648" y="72123"/>
                </a:lnTo>
                <a:lnTo>
                  <a:pt x="420150" y="72643"/>
                </a:lnTo>
                <a:lnTo>
                  <a:pt x="421293" y="72923"/>
                </a:lnTo>
                <a:lnTo>
                  <a:pt x="423376" y="73520"/>
                </a:lnTo>
                <a:lnTo>
                  <a:pt x="425979" y="74320"/>
                </a:lnTo>
                <a:lnTo>
                  <a:pt x="426728" y="74447"/>
                </a:lnTo>
                <a:lnTo>
                  <a:pt x="428240" y="74447"/>
                </a:lnTo>
                <a:lnTo>
                  <a:pt x="428926" y="74269"/>
                </a:lnTo>
                <a:lnTo>
                  <a:pt x="430005" y="73520"/>
                </a:lnTo>
                <a:lnTo>
                  <a:pt x="430388" y="72923"/>
                </a:lnTo>
                <a:lnTo>
                  <a:pt x="430734" y="71996"/>
                </a:lnTo>
                <a:close/>
              </a:path>
              <a:path w="516254" h="158114">
                <a:moveTo>
                  <a:pt x="417737" y="45656"/>
                </a:moveTo>
                <a:lnTo>
                  <a:pt x="414321" y="45656"/>
                </a:lnTo>
                <a:lnTo>
                  <a:pt x="411984" y="45935"/>
                </a:lnTo>
                <a:lnTo>
                  <a:pt x="387016" y="64401"/>
                </a:lnTo>
                <a:lnTo>
                  <a:pt x="431755" y="64401"/>
                </a:lnTo>
                <a:lnTo>
                  <a:pt x="417737" y="45656"/>
                </a:lnTo>
                <a:close/>
              </a:path>
              <a:path w="516254" h="158114">
                <a:moveTo>
                  <a:pt x="486812" y="70992"/>
                </a:moveTo>
                <a:lnTo>
                  <a:pt x="455430" y="70992"/>
                </a:lnTo>
                <a:lnTo>
                  <a:pt x="455430" y="128104"/>
                </a:lnTo>
                <a:lnTo>
                  <a:pt x="485568" y="157606"/>
                </a:lnTo>
                <a:lnTo>
                  <a:pt x="494153" y="157606"/>
                </a:lnTo>
                <a:lnTo>
                  <a:pt x="515970" y="146024"/>
                </a:lnTo>
                <a:lnTo>
                  <a:pt x="515959" y="137960"/>
                </a:lnTo>
                <a:lnTo>
                  <a:pt x="515540" y="135280"/>
                </a:lnTo>
                <a:lnTo>
                  <a:pt x="515311" y="134226"/>
                </a:lnTo>
                <a:lnTo>
                  <a:pt x="515259" y="134061"/>
                </a:lnTo>
                <a:lnTo>
                  <a:pt x="495016" y="134061"/>
                </a:lnTo>
                <a:lnTo>
                  <a:pt x="491600" y="132702"/>
                </a:lnTo>
                <a:lnTo>
                  <a:pt x="487765" y="127266"/>
                </a:lnTo>
                <a:lnTo>
                  <a:pt x="486812" y="123189"/>
                </a:lnTo>
                <a:lnTo>
                  <a:pt x="486812" y="70992"/>
                </a:lnTo>
                <a:close/>
              </a:path>
              <a:path w="516254" h="158114">
                <a:moveTo>
                  <a:pt x="513063" y="131483"/>
                </a:moveTo>
                <a:lnTo>
                  <a:pt x="511984" y="131483"/>
                </a:lnTo>
                <a:lnTo>
                  <a:pt x="511336" y="131622"/>
                </a:lnTo>
                <a:lnTo>
                  <a:pt x="509913" y="132143"/>
                </a:lnTo>
                <a:lnTo>
                  <a:pt x="506967" y="133108"/>
                </a:lnTo>
                <a:lnTo>
                  <a:pt x="505773" y="133400"/>
                </a:lnTo>
                <a:lnTo>
                  <a:pt x="503106" y="133921"/>
                </a:lnTo>
                <a:lnTo>
                  <a:pt x="501608" y="134061"/>
                </a:lnTo>
                <a:lnTo>
                  <a:pt x="515259" y="134061"/>
                </a:lnTo>
                <a:lnTo>
                  <a:pt x="514816" y="132664"/>
                </a:lnTo>
                <a:lnTo>
                  <a:pt x="514460" y="132143"/>
                </a:lnTo>
                <a:lnTo>
                  <a:pt x="513546" y="131622"/>
                </a:lnTo>
                <a:lnTo>
                  <a:pt x="513063" y="131483"/>
                </a:lnTo>
                <a:close/>
              </a:path>
              <a:path w="516254" h="158114">
                <a:moveTo>
                  <a:pt x="511895" y="48221"/>
                </a:moveTo>
                <a:lnTo>
                  <a:pt x="441346" y="48221"/>
                </a:lnTo>
                <a:lnTo>
                  <a:pt x="440622" y="48399"/>
                </a:lnTo>
                <a:lnTo>
                  <a:pt x="437181" y="63703"/>
                </a:lnTo>
                <a:lnTo>
                  <a:pt x="437600" y="66624"/>
                </a:lnTo>
                <a:lnTo>
                  <a:pt x="439263" y="70116"/>
                </a:lnTo>
                <a:lnTo>
                  <a:pt x="440470" y="70992"/>
                </a:lnTo>
                <a:lnTo>
                  <a:pt x="512771" y="70992"/>
                </a:lnTo>
                <a:lnTo>
                  <a:pt x="513977" y="70116"/>
                </a:lnTo>
                <a:lnTo>
                  <a:pt x="515654" y="66624"/>
                </a:lnTo>
                <a:lnTo>
                  <a:pt x="516060" y="63703"/>
                </a:lnTo>
                <a:lnTo>
                  <a:pt x="515959" y="55625"/>
                </a:lnTo>
                <a:lnTo>
                  <a:pt x="511895" y="48221"/>
                </a:lnTo>
                <a:close/>
              </a:path>
              <a:path w="516254" h="158114">
                <a:moveTo>
                  <a:pt x="474150" y="21323"/>
                </a:moveTo>
                <a:lnTo>
                  <a:pt x="468054" y="21323"/>
                </a:lnTo>
                <a:lnTo>
                  <a:pt x="465540" y="21412"/>
                </a:lnTo>
                <a:lnTo>
                  <a:pt x="455430" y="25260"/>
                </a:lnTo>
                <a:lnTo>
                  <a:pt x="455430" y="48221"/>
                </a:lnTo>
                <a:lnTo>
                  <a:pt x="486812" y="48221"/>
                </a:lnTo>
                <a:lnTo>
                  <a:pt x="486812" y="25260"/>
                </a:lnTo>
                <a:lnTo>
                  <a:pt x="474150" y="21323"/>
                </a:lnTo>
                <a:close/>
              </a:path>
            </a:pathLst>
          </a:custGeom>
          <a:solidFill>
            <a:srgbClr val="D6425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25852" y="2725736"/>
            <a:ext cx="893328" cy="187528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676341" y="3234987"/>
            <a:ext cx="276225" cy="127635"/>
          </a:xfrm>
          <a:custGeom>
            <a:avLst/>
            <a:gdLst/>
            <a:ahLst/>
            <a:cxnLst/>
            <a:rect l="l" t="t" r="r" b="b"/>
            <a:pathLst>
              <a:path w="276225" h="127635">
                <a:moveTo>
                  <a:pt x="52793" y="22059"/>
                </a:moveTo>
                <a:lnTo>
                  <a:pt x="36842" y="22059"/>
                </a:lnTo>
                <a:lnTo>
                  <a:pt x="36956" y="123990"/>
                </a:lnTo>
                <a:lnTo>
                  <a:pt x="37452" y="124713"/>
                </a:lnTo>
                <a:lnTo>
                  <a:pt x="43332" y="125971"/>
                </a:lnTo>
                <a:lnTo>
                  <a:pt x="46354" y="125971"/>
                </a:lnTo>
                <a:lnTo>
                  <a:pt x="52793" y="22059"/>
                </a:lnTo>
                <a:close/>
              </a:path>
              <a:path w="276225" h="127635">
                <a:moveTo>
                  <a:pt x="87045" y="8915"/>
                </a:moveTo>
                <a:lnTo>
                  <a:pt x="2578" y="8915"/>
                </a:lnTo>
                <a:lnTo>
                  <a:pt x="2133" y="9042"/>
                </a:lnTo>
                <a:lnTo>
                  <a:pt x="0" y="13436"/>
                </a:lnTo>
                <a:lnTo>
                  <a:pt x="0" y="17716"/>
                </a:lnTo>
                <a:lnTo>
                  <a:pt x="2578" y="22059"/>
                </a:lnTo>
                <a:lnTo>
                  <a:pt x="87045" y="22059"/>
                </a:lnTo>
                <a:lnTo>
                  <a:pt x="89636" y="17716"/>
                </a:lnTo>
                <a:lnTo>
                  <a:pt x="89636" y="13436"/>
                </a:lnTo>
                <a:lnTo>
                  <a:pt x="87045" y="8915"/>
                </a:lnTo>
                <a:close/>
              </a:path>
              <a:path w="276225" h="127635">
                <a:moveTo>
                  <a:pt x="113309" y="0"/>
                </a:moveTo>
                <a:lnTo>
                  <a:pt x="110286" y="0"/>
                </a:lnTo>
                <a:lnTo>
                  <a:pt x="109042" y="63"/>
                </a:lnTo>
                <a:lnTo>
                  <a:pt x="104266" y="1981"/>
                </a:lnTo>
                <a:lnTo>
                  <a:pt x="104266" y="124066"/>
                </a:lnTo>
                <a:lnTo>
                  <a:pt x="110286" y="125971"/>
                </a:lnTo>
                <a:lnTo>
                  <a:pt x="113309" y="125971"/>
                </a:lnTo>
                <a:lnTo>
                  <a:pt x="119468" y="66547"/>
                </a:lnTo>
                <a:lnTo>
                  <a:pt x="123672" y="61442"/>
                </a:lnTo>
                <a:lnTo>
                  <a:pt x="127685" y="57569"/>
                </a:lnTo>
                <a:lnTo>
                  <a:pt x="135356" y="52285"/>
                </a:lnTo>
                <a:lnTo>
                  <a:pt x="137864" y="51422"/>
                </a:lnTo>
                <a:lnTo>
                  <a:pt x="119468" y="51422"/>
                </a:lnTo>
                <a:lnTo>
                  <a:pt x="119341" y="1981"/>
                </a:lnTo>
                <a:lnTo>
                  <a:pt x="114579" y="63"/>
                </a:lnTo>
                <a:lnTo>
                  <a:pt x="113309" y="0"/>
                </a:lnTo>
                <a:close/>
              </a:path>
              <a:path w="276225" h="127635">
                <a:moveTo>
                  <a:pt x="171591" y="50965"/>
                </a:moveTo>
                <a:lnTo>
                  <a:pt x="145986" y="50965"/>
                </a:lnTo>
                <a:lnTo>
                  <a:pt x="148602" y="51511"/>
                </a:lnTo>
                <a:lnTo>
                  <a:pt x="153111" y="53670"/>
                </a:lnTo>
                <a:lnTo>
                  <a:pt x="160858" y="124066"/>
                </a:lnTo>
                <a:lnTo>
                  <a:pt x="161353" y="124726"/>
                </a:lnTo>
                <a:lnTo>
                  <a:pt x="166890" y="125971"/>
                </a:lnTo>
                <a:lnTo>
                  <a:pt x="169913" y="125971"/>
                </a:lnTo>
                <a:lnTo>
                  <a:pt x="175920" y="124066"/>
                </a:lnTo>
                <a:lnTo>
                  <a:pt x="175883" y="66547"/>
                </a:lnTo>
                <a:lnTo>
                  <a:pt x="175526" y="63055"/>
                </a:lnTo>
                <a:lnTo>
                  <a:pt x="173494" y="54825"/>
                </a:lnTo>
                <a:lnTo>
                  <a:pt x="171805" y="51244"/>
                </a:lnTo>
                <a:lnTo>
                  <a:pt x="171591" y="50965"/>
                </a:lnTo>
                <a:close/>
              </a:path>
              <a:path w="276225" h="127635">
                <a:moveTo>
                  <a:pt x="151739" y="38087"/>
                </a:moveTo>
                <a:lnTo>
                  <a:pt x="141668" y="38087"/>
                </a:lnTo>
                <a:lnTo>
                  <a:pt x="137185" y="39192"/>
                </a:lnTo>
                <a:lnTo>
                  <a:pt x="128282" y="43573"/>
                </a:lnTo>
                <a:lnTo>
                  <a:pt x="123850" y="46913"/>
                </a:lnTo>
                <a:lnTo>
                  <a:pt x="119468" y="51422"/>
                </a:lnTo>
                <a:lnTo>
                  <a:pt x="137864" y="51422"/>
                </a:lnTo>
                <a:lnTo>
                  <a:pt x="139191" y="50965"/>
                </a:lnTo>
                <a:lnTo>
                  <a:pt x="171591" y="50965"/>
                </a:lnTo>
                <a:lnTo>
                  <a:pt x="167106" y="45110"/>
                </a:lnTo>
                <a:lnTo>
                  <a:pt x="164033" y="42671"/>
                </a:lnTo>
                <a:lnTo>
                  <a:pt x="156425" y="39014"/>
                </a:lnTo>
                <a:lnTo>
                  <a:pt x="151739" y="38087"/>
                </a:lnTo>
                <a:close/>
              </a:path>
              <a:path w="276225" h="127635">
                <a:moveTo>
                  <a:pt x="245795" y="38087"/>
                </a:moveTo>
                <a:lnTo>
                  <a:pt x="233121" y="38087"/>
                </a:lnTo>
                <a:lnTo>
                  <a:pt x="227596" y="39128"/>
                </a:lnTo>
                <a:lnTo>
                  <a:pt x="200113" y="69799"/>
                </a:lnTo>
                <a:lnTo>
                  <a:pt x="199186" y="76060"/>
                </a:lnTo>
                <a:lnTo>
                  <a:pt x="199186" y="90347"/>
                </a:lnTo>
                <a:lnTo>
                  <a:pt x="228041" y="126212"/>
                </a:lnTo>
                <a:lnTo>
                  <a:pt x="234060" y="127139"/>
                </a:lnTo>
                <a:lnTo>
                  <a:pt x="244868" y="127139"/>
                </a:lnTo>
                <a:lnTo>
                  <a:pt x="272453" y="115074"/>
                </a:lnTo>
                <a:lnTo>
                  <a:pt x="237312" y="115074"/>
                </a:lnTo>
                <a:lnTo>
                  <a:pt x="233057" y="114388"/>
                </a:lnTo>
                <a:lnTo>
                  <a:pt x="215036" y="85636"/>
                </a:lnTo>
                <a:lnTo>
                  <a:pt x="271564" y="85636"/>
                </a:lnTo>
                <a:lnTo>
                  <a:pt x="272948" y="85140"/>
                </a:lnTo>
                <a:lnTo>
                  <a:pt x="275374" y="83159"/>
                </a:lnTo>
                <a:lnTo>
                  <a:pt x="275970" y="81495"/>
                </a:lnTo>
                <a:lnTo>
                  <a:pt x="275970" y="74739"/>
                </a:lnTo>
                <a:lnTo>
                  <a:pt x="215036" y="74739"/>
                </a:lnTo>
                <a:lnTo>
                  <a:pt x="215163" y="71437"/>
                </a:lnTo>
                <a:lnTo>
                  <a:pt x="234670" y="49707"/>
                </a:lnTo>
                <a:lnTo>
                  <a:pt x="267620" y="49707"/>
                </a:lnTo>
                <a:lnTo>
                  <a:pt x="264375" y="45935"/>
                </a:lnTo>
                <a:lnTo>
                  <a:pt x="260591" y="43192"/>
                </a:lnTo>
                <a:lnTo>
                  <a:pt x="251383" y="39115"/>
                </a:lnTo>
                <a:lnTo>
                  <a:pt x="245795" y="38087"/>
                </a:lnTo>
                <a:close/>
              </a:path>
              <a:path w="276225" h="127635">
                <a:moveTo>
                  <a:pt x="270370" y="108953"/>
                </a:moveTo>
                <a:lnTo>
                  <a:pt x="269189" y="108953"/>
                </a:lnTo>
                <a:lnTo>
                  <a:pt x="268084" y="109270"/>
                </a:lnTo>
                <a:lnTo>
                  <a:pt x="265163" y="110528"/>
                </a:lnTo>
                <a:lnTo>
                  <a:pt x="263296" y="111239"/>
                </a:lnTo>
                <a:lnTo>
                  <a:pt x="258762" y="112801"/>
                </a:lnTo>
                <a:lnTo>
                  <a:pt x="256082" y="113499"/>
                </a:lnTo>
                <a:lnTo>
                  <a:pt x="249859" y="114757"/>
                </a:lnTo>
                <a:lnTo>
                  <a:pt x="246329" y="115074"/>
                </a:lnTo>
                <a:lnTo>
                  <a:pt x="272453" y="115074"/>
                </a:lnTo>
                <a:lnTo>
                  <a:pt x="270751" y="109054"/>
                </a:lnTo>
                <a:lnTo>
                  <a:pt x="270370" y="108953"/>
                </a:lnTo>
                <a:close/>
              </a:path>
              <a:path w="276225" h="127635">
                <a:moveTo>
                  <a:pt x="267620" y="49707"/>
                </a:moveTo>
                <a:lnTo>
                  <a:pt x="245871" y="49707"/>
                </a:lnTo>
                <a:lnTo>
                  <a:pt x="251447" y="51930"/>
                </a:lnTo>
                <a:lnTo>
                  <a:pt x="258978" y="60807"/>
                </a:lnTo>
                <a:lnTo>
                  <a:pt x="260769" y="66941"/>
                </a:lnTo>
                <a:lnTo>
                  <a:pt x="260578" y="74739"/>
                </a:lnTo>
                <a:lnTo>
                  <a:pt x="275970" y="74739"/>
                </a:lnTo>
                <a:lnTo>
                  <a:pt x="275970" y="71170"/>
                </a:lnTo>
                <a:lnTo>
                  <a:pt x="275272" y="66205"/>
                </a:lnTo>
                <a:lnTo>
                  <a:pt x="272491" y="56895"/>
                </a:lnTo>
                <a:lnTo>
                  <a:pt x="270319" y="52844"/>
                </a:lnTo>
                <a:lnTo>
                  <a:pt x="267620" y="49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020712" y="3234992"/>
            <a:ext cx="418223" cy="15829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510414" y="3234368"/>
            <a:ext cx="665676" cy="12776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240410" y="3234368"/>
            <a:ext cx="249618" cy="12776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557922" y="3234992"/>
            <a:ext cx="422084" cy="1271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044584" y="3240935"/>
            <a:ext cx="656488" cy="121196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1391398" y="3558080"/>
            <a:ext cx="337185" cy="127635"/>
          </a:xfrm>
          <a:custGeom>
            <a:avLst/>
            <a:gdLst/>
            <a:ahLst/>
            <a:cxnLst/>
            <a:rect l="l" t="t" r="r" b="b"/>
            <a:pathLst>
              <a:path w="337185" h="127635">
                <a:moveTo>
                  <a:pt x="29756" y="52133"/>
                </a:moveTo>
                <a:lnTo>
                  <a:pt x="14604" y="52133"/>
                </a:lnTo>
                <a:lnTo>
                  <a:pt x="14604" y="104178"/>
                </a:lnTo>
                <a:lnTo>
                  <a:pt x="34467" y="126961"/>
                </a:lnTo>
                <a:lnTo>
                  <a:pt x="40157" y="126961"/>
                </a:lnTo>
                <a:lnTo>
                  <a:pt x="53919" y="115150"/>
                </a:lnTo>
                <a:lnTo>
                  <a:pt x="53770" y="114261"/>
                </a:lnTo>
                <a:lnTo>
                  <a:pt x="36982" y="114261"/>
                </a:lnTo>
                <a:lnTo>
                  <a:pt x="33959" y="112839"/>
                </a:lnTo>
                <a:lnTo>
                  <a:pt x="30594" y="107137"/>
                </a:lnTo>
                <a:lnTo>
                  <a:pt x="29756" y="102920"/>
                </a:lnTo>
                <a:lnTo>
                  <a:pt x="29756" y="52133"/>
                </a:lnTo>
                <a:close/>
              </a:path>
              <a:path w="337185" h="127635">
                <a:moveTo>
                  <a:pt x="52196" y="111747"/>
                </a:moveTo>
                <a:lnTo>
                  <a:pt x="51396" y="111747"/>
                </a:lnTo>
                <a:lnTo>
                  <a:pt x="50850" y="111874"/>
                </a:lnTo>
                <a:lnTo>
                  <a:pt x="49618" y="112420"/>
                </a:lnTo>
                <a:lnTo>
                  <a:pt x="48882" y="112699"/>
                </a:lnTo>
                <a:lnTo>
                  <a:pt x="47167" y="113296"/>
                </a:lnTo>
                <a:lnTo>
                  <a:pt x="46189" y="113588"/>
                </a:lnTo>
                <a:lnTo>
                  <a:pt x="43992" y="114122"/>
                </a:lnTo>
                <a:lnTo>
                  <a:pt x="42735" y="114261"/>
                </a:lnTo>
                <a:lnTo>
                  <a:pt x="53770" y="114261"/>
                </a:lnTo>
                <a:lnTo>
                  <a:pt x="53555" y="113245"/>
                </a:lnTo>
                <a:lnTo>
                  <a:pt x="53251" y="112407"/>
                </a:lnTo>
                <a:lnTo>
                  <a:pt x="53035" y="112115"/>
                </a:lnTo>
                <a:lnTo>
                  <a:pt x="52489" y="111810"/>
                </a:lnTo>
                <a:lnTo>
                  <a:pt x="52196" y="111747"/>
                </a:lnTo>
                <a:close/>
              </a:path>
              <a:path w="337185" h="127635">
                <a:moveTo>
                  <a:pt x="51460" y="39801"/>
                </a:moveTo>
                <a:lnTo>
                  <a:pt x="2628" y="39801"/>
                </a:lnTo>
                <a:lnTo>
                  <a:pt x="2184" y="39903"/>
                </a:lnTo>
                <a:lnTo>
                  <a:pt x="0" y="48171"/>
                </a:lnTo>
                <a:lnTo>
                  <a:pt x="266" y="49733"/>
                </a:lnTo>
                <a:lnTo>
                  <a:pt x="1371" y="51650"/>
                </a:lnTo>
                <a:lnTo>
                  <a:pt x="2108" y="52133"/>
                </a:lnTo>
                <a:lnTo>
                  <a:pt x="51892" y="52133"/>
                </a:lnTo>
                <a:lnTo>
                  <a:pt x="52628" y="51650"/>
                </a:lnTo>
                <a:lnTo>
                  <a:pt x="53720" y="49733"/>
                </a:lnTo>
                <a:lnTo>
                  <a:pt x="54000" y="48171"/>
                </a:lnTo>
                <a:lnTo>
                  <a:pt x="53936" y="43916"/>
                </a:lnTo>
                <a:lnTo>
                  <a:pt x="51460" y="39801"/>
                </a:lnTo>
                <a:close/>
              </a:path>
              <a:path w="337185" h="127635">
                <a:moveTo>
                  <a:pt x="23660" y="17652"/>
                </a:moveTo>
                <a:lnTo>
                  <a:pt x="20662" y="17652"/>
                </a:lnTo>
                <a:lnTo>
                  <a:pt x="19430" y="17703"/>
                </a:lnTo>
                <a:lnTo>
                  <a:pt x="14604" y="39801"/>
                </a:lnTo>
                <a:lnTo>
                  <a:pt x="29756" y="39801"/>
                </a:lnTo>
                <a:lnTo>
                  <a:pt x="29756" y="20104"/>
                </a:lnTo>
                <a:lnTo>
                  <a:pt x="29629" y="19723"/>
                </a:lnTo>
                <a:lnTo>
                  <a:pt x="23660" y="17652"/>
                </a:lnTo>
                <a:close/>
              </a:path>
              <a:path w="337185" h="127635">
                <a:moveTo>
                  <a:pt x="82562" y="0"/>
                </a:moveTo>
                <a:lnTo>
                  <a:pt x="79565" y="0"/>
                </a:lnTo>
                <a:lnTo>
                  <a:pt x="78333" y="63"/>
                </a:lnTo>
                <a:lnTo>
                  <a:pt x="73609" y="1981"/>
                </a:lnTo>
                <a:lnTo>
                  <a:pt x="73609" y="124066"/>
                </a:lnTo>
                <a:lnTo>
                  <a:pt x="79565" y="125971"/>
                </a:lnTo>
                <a:lnTo>
                  <a:pt x="82562" y="125971"/>
                </a:lnTo>
                <a:lnTo>
                  <a:pt x="88658" y="123659"/>
                </a:lnTo>
                <a:lnTo>
                  <a:pt x="88658" y="66535"/>
                </a:lnTo>
                <a:lnTo>
                  <a:pt x="92824" y="61442"/>
                </a:lnTo>
                <a:lnTo>
                  <a:pt x="96799" y="57569"/>
                </a:lnTo>
                <a:lnTo>
                  <a:pt x="104393" y="52285"/>
                </a:lnTo>
                <a:lnTo>
                  <a:pt x="106913" y="51409"/>
                </a:lnTo>
                <a:lnTo>
                  <a:pt x="88658" y="51409"/>
                </a:lnTo>
                <a:lnTo>
                  <a:pt x="88658" y="2400"/>
                </a:lnTo>
                <a:lnTo>
                  <a:pt x="88531" y="1981"/>
                </a:lnTo>
                <a:lnTo>
                  <a:pt x="83819" y="63"/>
                </a:lnTo>
                <a:lnTo>
                  <a:pt x="82562" y="0"/>
                </a:lnTo>
                <a:close/>
              </a:path>
              <a:path w="337185" h="127635">
                <a:moveTo>
                  <a:pt x="140284" y="50965"/>
                </a:moveTo>
                <a:lnTo>
                  <a:pt x="114922" y="50965"/>
                </a:lnTo>
                <a:lnTo>
                  <a:pt x="117513" y="51498"/>
                </a:lnTo>
                <a:lnTo>
                  <a:pt x="121983" y="53670"/>
                </a:lnTo>
                <a:lnTo>
                  <a:pt x="129654" y="124066"/>
                </a:lnTo>
                <a:lnTo>
                  <a:pt x="130136" y="124726"/>
                </a:lnTo>
                <a:lnTo>
                  <a:pt x="135623" y="125971"/>
                </a:lnTo>
                <a:lnTo>
                  <a:pt x="138620" y="125971"/>
                </a:lnTo>
                <a:lnTo>
                  <a:pt x="144551" y="124066"/>
                </a:lnTo>
                <a:lnTo>
                  <a:pt x="144527" y="66535"/>
                </a:lnTo>
                <a:lnTo>
                  <a:pt x="144170" y="63042"/>
                </a:lnTo>
                <a:lnTo>
                  <a:pt x="142151" y="54825"/>
                </a:lnTo>
                <a:lnTo>
                  <a:pt x="140487" y="51231"/>
                </a:lnTo>
                <a:lnTo>
                  <a:pt x="140284" y="50965"/>
                </a:lnTo>
                <a:close/>
              </a:path>
              <a:path w="337185" h="127635">
                <a:moveTo>
                  <a:pt x="120611" y="38087"/>
                </a:moveTo>
                <a:lnTo>
                  <a:pt x="110642" y="38087"/>
                </a:lnTo>
                <a:lnTo>
                  <a:pt x="106197" y="39179"/>
                </a:lnTo>
                <a:lnTo>
                  <a:pt x="97383" y="43560"/>
                </a:lnTo>
                <a:lnTo>
                  <a:pt x="93002" y="46913"/>
                </a:lnTo>
                <a:lnTo>
                  <a:pt x="88658" y="51409"/>
                </a:lnTo>
                <a:lnTo>
                  <a:pt x="106913" y="51409"/>
                </a:lnTo>
                <a:lnTo>
                  <a:pt x="108191" y="50965"/>
                </a:lnTo>
                <a:lnTo>
                  <a:pt x="140284" y="50965"/>
                </a:lnTo>
                <a:lnTo>
                  <a:pt x="135826" y="45110"/>
                </a:lnTo>
                <a:lnTo>
                  <a:pt x="132791" y="42659"/>
                </a:lnTo>
                <a:lnTo>
                  <a:pt x="125260" y="39001"/>
                </a:lnTo>
                <a:lnTo>
                  <a:pt x="120611" y="38087"/>
                </a:lnTo>
                <a:close/>
              </a:path>
              <a:path w="337185" h="127635">
                <a:moveTo>
                  <a:pt x="213220" y="38087"/>
                </a:moveTo>
                <a:lnTo>
                  <a:pt x="200659" y="38087"/>
                </a:lnTo>
                <a:lnTo>
                  <a:pt x="195186" y="39128"/>
                </a:lnTo>
                <a:lnTo>
                  <a:pt x="167970" y="69799"/>
                </a:lnTo>
                <a:lnTo>
                  <a:pt x="167055" y="76060"/>
                </a:lnTo>
                <a:lnTo>
                  <a:pt x="167055" y="90347"/>
                </a:lnTo>
                <a:lnTo>
                  <a:pt x="195630" y="126212"/>
                </a:lnTo>
                <a:lnTo>
                  <a:pt x="201587" y="127139"/>
                </a:lnTo>
                <a:lnTo>
                  <a:pt x="212293" y="127139"/>
                </a:lnTo>
                <a:lnTo>
                  <a:pt x="239610" y="115074"/>
                </a:lnTo>
                <a:lnTo>
                  <a:pt x="204812" y="115074"/>
                </a:lnTo>
                <a:lnTo>
                  <a:pt x="200596" y="114376"/>
                </a:lnTo>
                <a:lnTo>
                  <a:pt x="182752" y="85623"/>
                </a:lnTo>
                <a:lnTo>
                  <a:pt x="238734" y="85623"/>
                </a:lnTo>
                <a:lnTo>
                  <a:pt x="240093" y="85128"/>
                </a:lnTo>
                <a:lnTo>
                  <a:pt x="242493" y="83146"/>
                </a:lnTo>
                <a:lnTo>
                  <a:pt x="243090" y="81483"/>
                </a:lnTo>
                <a:lnTo>
                  <a:pt x="243090" y="74739"/>
                </a:lnTo>
                <a:lnTo>
                  <a:pt x="182752" y="74739"/>
                </a:lnTo>
                <a:lnTo>
                  <a:pt x="182879" y="71437"/>
                </a:lnTo>
                <a:lnTo>
                  <a:pt x="202196" y="49707"/>
                </a:lnTo>
                <a:lnTo>
                  <a:pt x="234825" y="49707"/>
                </a:lnTo>
                <a:lnTo>
                  <a:pt x="231622" y="45935"/>
                </a:lnTo>
                <a:lnTo>
                  <a:pt x="227863" y="43192"/>
                </a:lnTo>
                <a:lnTo>
                  <a:pt x="218744" y="39103"/>
                </a:lnTo>
                <a:lnTo>
                  <a:pt x="213220" y="38087"/>
                </a:lnTo>
                <a:close/>
              </a:path>
              <a:path w="337185" h="127635">
                <a:moveTo>
                  <a:pt x="237540" y="108953"/>
                </a:moveTo>
                <a:lnTo>
                  <a:pt x="236372" y="108953"/>
                </a:lnTo>
                <a:lnTo>
                  <a:pt x="235280" y="109270"/>
                </a:lnTo>
                <a:lnTo>
                  <a:pt x="232397" y="110528"/>
                </a:lnTo>
                <a:lnTo>
                  <a:pt x="230543" y="111226"/>
                </a:lnTo>
                <a:lnTo>
                  <a:pt x="226059" y="112788"/>
                </a:lnTo>
                <a:lnTo>
                  <a:pt x="223392" y="113499"/>
                </a:lnTo>
                <a:lnTo>
                  <a:pt x="217246" y="114757"/>
                </a:lnTo>
                <a:lnTo>
                  <a:pt x="213740" y="115074"/>
                </a:lnTo>
                <a:lnTo>
                  <a:pt x="239610" y="115074"/>
                </a:lnTo>
                <a:lnTo>
                  <a:pt x="237934" y="109054"/>
                </a:lnTo>
                <a:lnTo>
                  <a:pt x="237540" y="108953"/>
                </a:lnTo>
                <a:close/>
              </a:path>
              <a:path w="337185" h="127635">
                <a:moveTo>
                  <a:pt x="234825" y="49707"/>
                </a:moveTo>
                <a:lnTo>
                  <a:pt x="213283" y="49707"/>
                </a:lnTo>
                <a:lnTo>
                  <a:pt x="218808" y="51917"/>
                </a:lnTo>
                <a:lnTo>
                  <a:pt x="226263" y="60807"/>
                </a:lnTo>
                <a:lnTo>
                  <a:pt x="228041" y="66928"/>
                </a:lnTo>
                <a:lnTo>
                  <a:pt x="227850" y="74739"/>
                </a:lnTo>
                <a:lnTo>
                  <a:pt x="243090" y="74739"/>
                </a:lnTo>
                <a:lnTo>
                  <a:pt x="243090" y="71158"/>
                </a:lnTo>
                <a:lnTo>
                  <a:pt x="242404" y="66192"/>
                </a:lnTo>
                <a:lnTo>
                  <a:pt x="239648" y="56895"/>
                </a:lnTo>
                <a:lnTo>
                  <a:pt x="237489" y="52844"/>
                </a:lnTo>
                <a:lnTo>
                  <a:pt x="234825" y="49707"/>
                </a:lnTo>
                <a:close/>
              </a:path>
              <a:path w="337185" h="127635">
                <a:moveTo>
                  <a:pt x="273761" y="39344"/>
                </a:moveTo>
                <a:lnTo>
                  <a:pt x="271005" y="39344"/>
                </a:lnTo>
                <a:lnTo>
                  <a:pt x="269874" y="39395"/>
                </a:lnTo>
                <a:lnTo>
                  <a:pt x="265620" y="41249"/>
                </a:lnTo>
                <a:lnTo>
                  <a:pt x="265633" y="124066"/>
                </a:lnTo>
                <a:lnTo>
                  <a:pt x="271589" y="125971"/>
                </a:lnTo>
                <a:lnTo>
                  <a:pt x="274586" y="125971"/>
                </a:lnTo>
                <a:lnTo>
                  <a:pt x="280682" y="123659"/>
                </a:lnTo>
                <a:lnTo>
                  <a:pt x="280682" y="66535"/>
                </a:lnTo>
                <a:lnTo>
                  <a:pt x="284848" y="61442"/>
                </a:lnTo>
                <a:lnTo>
                  <a:pt x="288823" y="57569"/>
                </a:lnTo>
                <a:lnTo>
                  <a:pt x="295596" y="52857"/>
                </a:lnTo>
                <a:lnTo>
                  <a:pt x="279209" y="52857"/>
                </a:lnTo>
                <a:lnTo>
                  <a:pt x="274878" y="39395"/>
                </a:lnTo>
                <a:lnTo>
                  <a:pt x="273761" y="39344"/>
                </a:lnTo>
                <a:close/>
              </a:path>
              <a:path w="337185" h="127635">
                <a:moveTo>
                  <a:pt x="332308" y="50965"/>
                </a:moveTo>
                <a:lnTo>
                  <a:pt x="306946" y="50965"/>
                </a:lnTo>
                <a:lnTo>
                  <a:pt x="309537" y="51498"/>
                </a:lnTo>
                <a:lnTo>
                  <a:pt x="314007" y="53670"/>
                </a:lnTo>
                <a:lnTo>
                  <a:pt x="321551" y="71107"/>
                </a:lnTo>
                <a:lnTo>
                  <a:pt x="321551" y="123659"/>
                </a:lnTo>
                <a:lnTo>
                  <a:pt x="321678" y="124066"/>
                </a:lnTo>
                <a:lnTo>
                  <a:pt x="327647" y="125971"/>
                </a:lnTo>
                <a:lnTo>
                  <a:pt x="330644" y="125971"/>
                </a:lnTo>
                <a:lnTo>
                  <a:pt x="336702" y="123659"/>
                </a:lnTo>
                <a:lnTo>
                  <a:pt x="336641" y="67386"/>
                </a:lnTo>
                <a:lnTo>
                  <a:pt x="336194" y="63042"/>
                </a:lnTo>
                <a:lnTo>
                  <a:pt x="334175" y="54825"/>
                </a:lnTo>
                <a:lnTo>
                  <a:pt x="332511" y="51231"/>
                </a:lnTo>
                <a:lnTo>
                  <a:pt x="332308" y="50965"/>
                </a:lnTo>
                <a:close/>
              </a:path>
              <a:path w="337185" h="127635">
                <a:moveTo>
                  <a:pt x="312635" y="38087"/>
                </a:moveTo>
                <a:lnTo>
                  <a:pt x="302412" y="38087"/>
                </a:lnTo>
                <a:lnTo>
                  <a:pt x="297751" y="39268"/>
                </a:lnTo>
                <a:lnTo>
                  <a:pt x="288505" y="44018"/>
                </a:lnTo>
                <a:lnTo>
                  <a:pt x="283870" y="47751"/>
                </a:lnTo>
                <a:lnTo>
                  <a:pt x="279209" y="52857"/>
                </a:lnTo>
                <a:lnTo>
                  <a:pt x="295596" y="52857"/>
                </a:lnTo>
                <a:lnTo>
                  <a:pt x="296417" y="52285"/>
                </a:lnTo>
                <a:lnTo>
                  <a:pt x="300215" y="50965"/>
                </a:lnTo>
                <a:lnTo>
                  <a:pt x="332308" y="50965"/>
                </a:lnTo>
                <a:lnTo>
                  <a:pt x="327850" y="45110"/>
                </a:lnTo>
                <a:lnTo>
                  <a:pt x="324815" y="42659"/>
                </a:lnTo>
                <a:lnTo>
                  <a:pt x="317284" y="39001"/>
                </a:lnTo>
                <a:lnTo>
                  <a:pt x="312635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00292" y="3558085"/>
            <a:ext cx="540092" cy="15819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404856" y="3575733"/>
            <a:ext cx="150368" cy="10948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613644" y="3558080"/>
            <a:ext cx="243090" cy="12713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2923863" y="3558080"/>
            <a:ext cx="339725" cy="127635"/>
          </a:xfrm>
          <a:custGeom>
            <a:avLst/>
            <a:gdLst/>
            <a:ahLst/>
            <a:cxnLst/>
            <a:rect l="l" t="t" r="r" b="b"/>
            <a:pathLst>
              <a:path w="339725" h="127635">
                <a:moveTo>
                  <a:pt x="64109" y="50152"/>
                </a:moveTo>
                <a:lnTo>
                  <a:pt x="37376" y="50152"/>
                </a:lnTo>
                <a:lnTo>
                  <a:pt x="40322" y="50558"/>
                </a:lnTo>
                <a:lnTo>
                  <a:pt x="45097" y="52184"/>
                </a:lnTo>
                <a:lnTo>
                  <a:pt x="52806" y="66116"/>
                </a:lnTo>
                <a:lnTo>
                  <a:pt x="52806" y="75539"/>
                </a:lnTo>
                <a:lnTo>
                  <a:pt x="34988" y="75539"/>
                </a:lnTo>
                <a:lnTo>
                  <a:pt x="29197" y="76098"/>
                </a:lnTo>
                <a:lnTo>
                  <a:pt x="0" y="97904"/>
                </a:lnTo>
                <a:lnTo>
                  <a:pt x="0" y="106362"/>
                </a:lnTo>
                <a:lnTo>
                  <a:pt x="24307" y="127139"/>
                </a:lnTo>
                <a:lnTo>
                  <a:pt x="33616" y="127139"/>
                </a:lnTo>
                <a:lnTo>
                  <a:pt x="38315" y="126085"/>
                </a:lnTo>
                <a:lnTo>
                  <a:pt x="47193" y="121881"/>
                </a:lnTo>
                <a:lnTo>
                  <a:pt x="51219" y="118948"/>
                </a:lnTo>
                <a:lnTo>
                  <a:pt x="54487" y="115519"/>
                </a:lnTo>
                <a:lnTo>
                  <a:pt x="26136" y="115519"/>
                </a:lnTo>
                <a:lnTo>
                  <a:pt x="22326" y="114274"/>
                </a:lnTo>
                <a:lnTo>
                  <a:pt x="16878" y="109296"/>
                </a:lnTo>
                <a:lnTo>
                  <a:pt x="15519" y="105943"/>
                </a:lnTo>
                <a:lnTo>
                  <a:pt x="15519" y="99288"/>
                </a:lnTo>
                <a:lnTo>
                  <a:pt x="67868" y="86258"/>
                </a:lnTo>
                <a:lnTo>
                  <a:pt x="67841" y="63360"/>
                </a:lnTo>
                <a:lnTo>
                  <a:pt x="67284" y="59156"/>
                </a:lnTo>
                <a:lnTo>
                  <a:pt x="64960" y="51600"/>
                </a:lnTo>
                <a:lnTo>
                  <a:pt x="64109" y="50152"/>
                </a:lnTo>
                <a:close/>
              </a:path>
              <a:path w="339725" h="127635">
                <a:moveTo>
                  <a:pt x="67868" y="115163"/>
                </a:moveTo>
                <a:lnTo>
                  <a:pt x="54825" y="115163"/>
                </a:lnTo>
                <a:lnTo>
                  <a:pt x="54825" y="123990"/>
                </a:lnTo>
                <a:lnTo>
                  <a:pt x="59753" y="125971"/>
                </a:lnTo>
                <a:lnTo>
                  <a:pt x="63004" y="125971"/>
                </a:lnTo>
                <a:lnTo>
                  <a:pt x="67868" y="123990"/>
                </a:lnTo>
                <a:lnTo>
                  <a:pt x="67868" y="115163"/>
                </a:lnTo>
                <a:close/>
              </a:path>
              <a:path w="339725" h="127635">
                <a:moveTo>
                  <a:pt x="67868" y="86258"/>
                </a:moveTo>
                <a:lnTo>
                  <a:pt x="52806" y="86258"/>
                </a:lnTo>
                <a:lnTo>
                  <a:pt x="52806" y="103454"/>
                </a:lnTo>
                <a:lnTo>
                  <a:pt x="49072" y="107543"/>
                </a:lnTo>
                <a:lnTo>
                  <a:pt x="45504" y="110566"/>
                </a:lnTo>
                <a:lnTo>
                  <a:pt x="38709" y="114528"/>
                </a:lnTo>
                <a:lnTo>
                  <a:pt x="35013" y="115519"/>
                </a:lnTo>
                <a:lnTo>
                  <a:pt x="54487" y="115519"/>
                </a:lnTo>
                <a:lnTo>
                  <a:pt x="54825" y="115163"/>
                </a:lnTo>
                <a:lnTo>
                  <a:pt x="67868" y="115163"/>
                </a:lnTo>
                <a:lnTo>
                  <a:pt x="67868" y="86258"/>
                </a:lnTo>
                <a:close/>
              </a:path>
              <a:path w="339725" h="127635">
                <a:moveTo>
                  <a:pt x="41198" y="38087"/>
                </a:moveTo>
                <a:lnTo>
                  <a:pt x="32080" y="38087"/>
                </a:lnTo>
                <a:lnTo>
                  <a:pt x="28930" y="38366"/>
                </a:lnTo>
                <a:lnTo>
                  <a:pt x="4102" y="54495"/>
                </a:lnTo>
                <a:lnTo>
                  <a:pt x="4343" y="55994"/>
                </a:lnTo>
                <a:lnTo>
                  <a:pt x="6578" y="58521"/>
                </a:lnTo>
                <a:lnTo>
                  <a:pt x="7810" y="58521"/>
                </a:lnTo>
                <a:lnTo>
                  <a:pt x="8915" y="58089"/>
                </a:lnTo>
                <a:lnTo>
                  <a:pt x="11925" y="56349"/>
                </a:lnTo>
                <a:lnTo>
                  <a:pt x="13792" y="55384"/>
                </a:lnTo>
                <a:lnTo>
                  <a:pt x="18262" y="53289"/>
                </a:lnTo>
                <a:lnTo>
                  <a:pt x="20866" y="52324"/>
                </a:lnTo>
                <a:lnTo>
                  <a:pt x="26796" y="50584"/>
                </a:lnTo>
                <a:lnTo>
                  <a:pt x="30149" y="50152"/>
                </a:lnTo>
                <a:lnTo>
                  <a:pt x="64109" y="50152"/>
                </a:lnTo>
                <a:lnTo>
                  <a:pt x="63093" y="48425"/>
                </a:lnTo>
                <a:lnTo>
                  <a:pt x="57950" y="43319"/>
                </a:lnTo>
                <a:lnTo>
                  <a:pt x="54584" y="41389"/>
                </a:lnTo>
                <a:lnTo>
                  <a:pt x="46253" y="38747"/>
                </a:lnTo>
                <a:lnTo>
                  <a:pt x="41198" y="38087"/>
                </a:lnTo>
                <a:close/>
              </a:path>
              <a:path w="339725" h="127635">
                <a:moveTo>
                  <a:pt x="104571" y="0"/>
                </a:moveTo>
                <a:lnTo>
                  <a:pt x="101574" y="0"/>
                </a:lnTo>
                <a:lnTo>
                  <a:pt x="100355" y="63"/>
                </a:lnTo>
                <a:lnTo>
                  <a:pt x="95618" y="1981"/>
                </a:lnTo>
                <a:lnTo>
                  <a:pt x="95618" y="124066"/>
                </a:lnTo>
                <a:lnTo>
                  <a:pt x="101574" y="125971"/>
                </a:lnTo>
                <a:lnTo>
                  <a:pt x="104571" y="125971"/>
                </a:lnTo>
                <a:lnTo>
                  <a:pt x="110553" y="124066"/>
                </a:lnTo>
                <a:lnTo>
                  <a:pt x="110553" y="1981"/>
                </a:lnTo>
                <a:lnTo>
                  <a:pt x="104571" y="0"/>
                </a:lnTo>
                <a:close/>
              </a:path>
              <a:path w="339725" h="127635">
                <a:moveTo>
                  <a:pt x="178841" y="38087"/>
                </a:moveTo>
                <a:lnTo>
                  <a:pt x="166293" y="38087"/>
                </a:lnTo>
                <a:lnTo>
                  <a:pt x="160807" y="39128"/>
                </a:lnTo>
                <a:lnTo>
                  <a:pt x="133591" y="69799"/>
                </a:lnTo>
                <a:lnTo>
                  <a:pt x="132676" y="76060"/>
                </a:lnTo>
                <a:lnTo>
                  <a:pt x="132676" y="90347"/>
                </a:lnTo>
                <a:lnTo>
                  <a:pt x="161251" y="126212"/>
                </a:lnTo>
                <a:lnTo>
                  <a:pt x="167208" y="127139"/>
                </a:lnTo>
                <a:lnTo>
                  <a:pt x="177926" y="127139"/>
                </a:lnTo>
                <a:lnTo>
                  <a:pt x="205231" y="115074"/>
                </a:lnTo>
                <a:lnTo>
                  <a:pt x="170433" y="115074"/>
                </a:lnTo>
                <a:lnTo>
                  <a:pt x="166230" y="114376"/>
                </a:lnTo>
                <a:lnTo>
                  <a:pt x="148386" y="85623"/>
                </a:lnTo>
                <a:lnTo>
                  <a:pt x="204355" y="85623"/>
                </a:lnTo>
                <a:lnTo>
                  <a:pt x="205727" y="85128"/>
                </a:lnTo>
                <a:lnTo>
                  <a:pt x="208127" y="83146"/>
                </a:lnTo>
                <a:lnTo>
                  <a:pt x="208724" y="81483"/>
                </a:lnTo>
                <a:lnTo>
                  <a:pt x="208724" y="74739"/>
                </a:lnTo>
                <a:lnTo>
                  <a:pt x="148386" y="74739"/>
                </a:lnTo>
                <a:lnTo>
                  <a:pt x="148501" y="71437"/>
                </a:lnTo>
                <a:lnTo>
                  <a:pt x="167817" y="49707"/>
                </a:lnTo>
                <a:lnTo>
                  <a:pt x="200453" y="49707"/>
                </a:lnTo>
                <a:lnTo>
                  <a:pt x="197243" y="45935"/>
                </a:lnTo>
                <a:lnTo>
                  <a:pt x="193497" y="43192"/>
                </a:lnTo>
                <a:lnTo>
                  <a:pt x="184365" y="39103"/>
                </a:lnTo>
                <a:lnTo>
                  <a:pt x="178841" y="38087"/>
                </a:lnTo>
                <a:close/>
              </a:path>
              <a:path w="339725" h="127635">
                <a:moveTo>
                  <a:pt x="203174" y="108953"/>
                </a:moveTo>
                <a:lnTo>
                  <a:pt x="202006" y="108953"/>
                </a:lnTo>
                <a:lnTo>
                  <a:pt x="200913" y="109270"/>
                </a:lnTo>
                <a:lnTo>
                  <a:pt x="198018" y="110528"/>
                </a:lnTo>
                <a:lnTo>
                  <a:pt x="196176" y="111226"/>
                </a:lnTo>
                <a:lnTo>
                  <a:pt x="191681" y="112788"/>
                </a:lnTo>
                <a:lnTo>
                  <a:pt x="189014" y="113499"/>
                </a:lnTo>
                <a:lnTo>
                  <a:pt x="182867" y="114757"/>
                </a:lnTo>
                <a:lnTo>
                  <a:pt x="179362" y="115074"/>
                </a:lnTo>
                <a:lnTo>
                  <a:pt x="205231" y="115074"/>
                </a:lnTo>
                <a:lnTo>
                  <a:pt x="203555" y="109054"/>
                </a:lnTo>
                <a:lnTo>
                  <a:pt x="203174" y="108953"/>
                </a:lnTo>
                <a:close/>
              </a:path>
              <a:path w="339725" h="127635">
                <a:moveTo>
                  <a:pt x="200453" y="49707"/>
                </a:moveTo>
                <a:lnTo>
                  <a:pt x="178904" y="49707"/>
                </a:lnTo>
                <a:lnTo>
                  <a:pt x="184442" y="51917"/>
                </a:lnTo>
                <a:lnTo>
                  <a:pt x="191884" y="60807"/>
                </a:lnTo>
                <a:lnTo>
                  <a:pt x="193662" y="66929"/>
                </a:lnTo>
                <a:lnTo>
                  <a:pt x="193471" y="74739"/>
                </a:lnTo>
                <a:lnTo>
                  <a:pt x="208724" y="74739"/>
                </a:lnTo>
                <a:lnTo>
                  <a:pt x="208724" y="71158"/>
                </a:lnTo>
                <a:lnTo>
                  <a:pt x="208038" y="66192"/>
                </a:lnTo>
                <a:lnTo>
                  <a:pt x="205282" y="56896"/>
                </a:lnTo>
                <a:lnTo>
                  <a:pt x="203123" y="52844"/>
                </a:lnTo>
                <a:lnTo>
                  <a:pt x="200453" y="49707"/>
                </a:lnTo>
                <a:close/>
              </a:path>
              <a:path w="339725" h="127635">
                <a:moveTo>
                  <a:pt x="239382" y="39344"/>
                </a:moveTo>
                <a:lnTo>
                  <a:pt x="236626" y="39344"/>
                </a:lnTo>
                <a:lnTo>
                  <a:pt x="235496" y="39395"/>
                </a:lnTo>
                <a:lnTo>
                  <a:pt x="231254" y="124066"/>
                </a:lnTo>
                <a:lnTo>
                  <a:pt x="231686" y="124726"/>
                </a:lnTo>
                <a:lnTo>
                  <a:pt x="237210" y="125971"/>
                </a:lnTo>
                <a:lnTo>
                  <a:pt x="240207" y="125971"/>
                </a:lnTo>
                <a:lnTo>
                  <a:pt x="246303" y="69875"/>
                </a:lnTo>
                <a:lnTo>
                  <a:pt x="248450" y="66573"/>
                </a:lnTo>
                <a:lnTo>
                  <a:pt x="259974" y="53936"/>
                </a:lnTo>
                <a:lnTo>
                  <a:pt x="244830" y="53936"/>
                </a:lnTo>
                <a:lnTo>
                  <a:pt x="240499" y="39395"/>
                </a:lnTo>
                <a:lnTo>
                  <a:pt x="239382" y="39344"/>
                </a:lnTo>
                <a:close/>
              </a:path>
              <a:path w="339725" h="127635">
                <a:moveTo>
                  <a:pt x="279230" y="52133"/>
                </a:moveTo>
                <a:lnTo>
                  <a:pt x="267703" y="52133"/>
                </a:lnTo>
                <a:lnTo>
                  <a:pt x="268897" y="52247"/>
                </a:lnTo>
                <a:lnTo>
                  <a:pt x="271106" y="52730"/>
                </a:lnTo>
                <a:lnTo>
                  <a:pt x="272097" y="52984"/>
                </a:lnTo>
                <a:lnTo>
                  <a:pt x="273875" y="53530"/>
                </a:lnTo>
                <a:lnTo>
                  <a:pt x="274675" y="53797"/>
                </a:lnTo>
                <a:lnTo>
                  <a:pt x="276072" y="54343"/>
                </a:lnTo>
                <a:lnTo>
                  <a:pt x="276669" y="54470"/>
                </a:lnTo>
                <a:lnTo>
                  <a:pt x="277660" y="54470"/>
                </a:lnTo>
                <a:lnTo>
                  <a:pt x="278041" y="54343"/>
                </a:lnTo>
                <a:lnTo>
                  <a:pt x="278587" y="53797"/>
                </a:lnTo>
                <a:lnTo>
                  <a:pt x="278815" y="53403"/>
                </a:lnTo>
                <a:lnTo>
                  <a:pt x="279184" y="52387"/>
                </a:lnTo>
                <a:lnTo>
                  <a:pt x="279230" y="52133"/>
                </a:lnTo>
                <a:close/>
              </a:path>
              <a:path w="339725" h="127635">
                <a:moveTo>
                  <a:pt x="268223" y="38087"/>
                </a:moveTo>
                <a:lnTo>
                  <a:pt x="265658" y="38087"/>
                </a:lnTo>
                <a:lnTo>
                  <a:pt x="263893" y="38315"/>
                </a:lnTo>
                <a:lnTo>
                  <a:pt x="244830" y="53936"/>
                </a:lnTo>
                <a:lnTo>
                  <a:pt x="259974" y="53936"/>
                </a:lnTo>
                <a:lnTo>
                  <a:pt x="260451" y="53632"/>
                </a:lnTo>
                <a:lnTo>
                  <a:pt x="263385" y="52438"/>
                </a:lnTo>
                <a:lnTo>
                  <a:pt x="264883" y="52133"/>
                </a:lnTo>
                <a:lnTo>
                  <a:pt x="279230" y="52133"/>
                </a:lnTo>
                <a:lnTo>
                  <a:pt x="279311" y="51689"/>
                </a:lnTo>
                <a:lnTo>
                  <a:pt x="279378" y="50698"/>
                </a:lnTo>
                <a:lnTo>
                  <a:pt x="279323" y="42735"/>
                </a:lnTo>
                <a:lnTo>
                  <a:pt x="279234" y="42316"/>
                </a:lnTo>
                <a:lnTo>
                  <a:pt x="269125" y="38138"/>
                </a:lnTo>
                <a:lnTo>
                  <a:pt x="268223" y="38087"/>
                </a:lnTo>
                <a:close/>
              </a:path>
              <a:path w="339725" h="127635">
                <a:moveTo>
                  <a:pt x="315417" y="52133"/>
                </a:moveTo>
                <a:lnTo>
                  <a:pt x="300266" y="52133"/>
                </a:lnTo>
                <a:lnTo>
                  <a:pt x="300266" y="104178"/>
                </a:lnTo>
                <a:lnTo>
                  <a:pt x="320128" y="126961"/>
                </a:lnTo>
                <a:lnTo>
                  <a:pt x="325831" y="126961"/>
                </a:lnTo>
                <a:lnTo>
                  <a:pt x="339592" y="115150"/>
                </a:lnTo>
                <a:lnTo>
                  <a:pt x="339435" y="114261"/>
                </a:lnTo>
                <a:lnTo>
                  <a:pt x="322643" y="114261"/>
                </a:lnTo>
                <a:lnTo>
                  <a:pt x="319633" y="112839"/>
                </a:lnTo>
                <a:lnTo>
                  <a:pt x="316268" y="107137"/>
                </a:lnTo>
                <a:lnTo>
                  <a:pt x="315417" y="102920"/>
                </a:lnTo>
                <a:lnTo>
                  <a:pt x="315417" y="52133"/>
                </a:lnTo>
                <a:close/>
              </a:path>
              <a:path w="339725" h="127635">
                <a:moveTo>
                  <a:pt x="337858" y="111734"/>
                </a:moveTo>
                <a:lnTo>
                  <a:pt x="337057" y="111734"/>
                </a:lnTo>
                <a:lnTo>
                  <a:pt x="336511" y="111874"/>
                </a:lnTo>
                <a:lnTo>
                  <a:pt x="335292" y="112420"/>
                </a:lnTo>
                <a:lnTo>
                  <a:pt x="334556" y="112699"/>
                </a:lnTo>
                <a:lnTo>
                  <a:pt x="332841" y="113296"/>
                </a:lnTo>
                <a:lnTo>
                  <a:pt x="331863" y="113588"/>
                </a:lnTo>
                <a:lnTo>
                  <a:pt x="329653" y="114122"/>
                </a:lnTo>
                <a:lnTo>
                  <a:pt x="328396" y="114261"/>
                </a:lnTo>
                <a:lnTo>
                  <a:pt x="339435" y="114261"/>
                </a:lnTo>
                <a:lnTo>
                  <a:pt x="339216" y="113245"/>
                </a:lnTo>
                <a:lnTo>
                  <a:pt x="338912" y="112407"/>
                </a:lnTo>
                <a:lnTo>
                  <a:pt x="338696" y="112115"/>
                </a:lnTo>
                <a:lnTo>
                  <a:pt x="338150" y="111810"/>
                </a:lnTo>
                <a:lnTo>
                  <a:pt x="337858" y="111734"/>
                </a:lnTo>
                <a:close/>
              </a:path>
              <a:path w="339725" h="127635">
                <a:moveTo>
                  <a:pt x="337121" y="39801"/>
                </a:moveTo>
                <a:lnTo>
                  <a:pt x="288289" y="39801"/>
                </a:lnTo>
                <a:lnTo>
                  <a:pt x="287858" y="39903"/>
                </a:lnTo>
                <a:lnTo>
                  <a:pt x="285661" y="48171"/>
                </a:lnTo>
                <a:lnTo>
                  <a:pt x="285940" y="49733"/>
                </a:lnTo>
                <a:lnTo>
                  <a:pt x="287045" y="51650"/>
                </a:lnTo>
                <a:lnTo>
                  <a:pt x="287769" y="52133"/>
                </a:lnTo>
                <a:lnTo>
                  <a:pt x="337553" y="52133"/>
                </a:lnTo>
                <a:lnTo>
                  <a:pt x="338289" y="51650"/>
                </a:lnTo>
                <a:lnTo>
                  <a:pt x="339394" y="49733"/>
                </a:lnTo>
                <a:lnTo>
                  <a:pt x="339661" y="48171"/>
                </a:lnTo>
                <a:lnTo>
                  <a:pt x="339610" y="43903"/>
                </a:lnTo>
                <a:lnTo>
                  <a:pt x="337121" y="39801"/>
                </a:lnTo>
                <a:close/>
              </a:path>
              <a:path w="339725" h="127635">
                <a:moveTo>
                  <a:pt x="309333" y="17653"/>
                </a:moveTo>
                <a:lnTo>
                  <a:pt x="306323" y="17653"/>
                </a:lnTo>
                <a:lnTo>
                  <a:pt x="305104" y="17703"/>
                </a:lnTo>
                <a:lnTo>
                  <a:pt x="300266" y="39801"/>
                </a:lnTo>
                <a:lnTo>
                  <a:pt x="315417" y="39801"/>
                </a:lnTo>
                <a:lnTo>
                  <a:pt x="309333" y="176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320609" y="3575733"/>
            <a:ext cx="728135" cy="14055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118296" y="3564028"/>
            <a:ext cx="341693" cy="12119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530159" y="3596167"/>
            <a:ext cx="166573" cy="8905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540071" y="3891831"/>
            <a:ext cx="780227" cy="12714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387921" y="3891836"/>
            <a:ext cx="915866" cy="15820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370395" y="3891837"/>
            <a:ext cx="411060" cy="12713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851596" y="3892196"/>
            <a:ext cx="838161" cy="15784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568926" y="4254530"/>
            <a:ext cx="176656" cy="8905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07475" y="4216448"/>
            <a:ext cx="245427" cy="1271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118700" y="4216813"/>
            <a:ext cx="534936" cy="15792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717303" y="4234101"/>
            <a:ext cx="152768" cy="109486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2938852" y="4216448"/>
            <a:ext cx="314960" cy="158750"/>
          </a:xfrm>
          <a:custGeom>
            <a:avLst/>
            <a:gdLst/>
            <a:ahLst/>
            <a:cxnLst/>
            <a:rect l="l" t="t" r="r" b="b"/>
            <a:pathLst>
              <a:path w="314960" h="158750">
                <a:moveTo>
                  <a:pt x="9042" y="0"/>
                </a:moveTo>
                <a:lnTo>
                  <a:pt x="6019" y="0"/>
                </a:lnTo>
                <a:lnTo>
                  <a:pt x="4775" y="63"/>
                </a:lnTo>
                <a:lnTo>
                  <a:pt x="0" y="1981"/>
                </a:lnTo>
                <a:lnTo>
                  <a:pt x="0" y="124066"/>
                </a:lnTo>
                <a:lnTo>
                  <a:pt x="6019" y="125971"/>
                </a:lnTo>
                <a:lnTo>
                  <a:pt x="9042" y="125971"/>
                </a:lnTo>
                <a:lnTo>
                  <a:pt x="15189" y="66535"/>
                </a:lnTo>
                <a:lnTo>
                  <a:pt x="19405" y="61442"/>
                </a:lnTo>
                <a:lnTo>
                  <a:pt x="23418" y="57569"/>
                </a:lnTo>
                <a:lnTo>
                  <a:pt x="31089" y="52285"/>
                </a:lnTo>
                <a:lnTo>
                  <a:pt x="33625" y="51409"/>
                </a:lnTo>
                <a:lnTo>
                  <a:pt x="15189" y="51409"/>
                </a:lnTo>
                <a:lnTo>
                  <a:pt x="15074" y="1981"/>
                </a:lnTo>
                <a:lnTo>
                  <a:pt x="10312" y="63"/>
                </a:lnTo>
                <a:lnTo>
                  <a:pt x="9042" y="0"/>
                </a:lnTo>
                <a:close/>
              </a:path>
              <a:path w="314960" h="158750">
                <a:moveTo>
                  <a:pt x="67333" y="50965"/>
                </a:moveTo>
                <a:lnTo>
                  <a:pt x="41719" y="50965"/>
                </a:lnTo>
                <a:lnTo>
                  <a:pt x="44335" y="51498"/>
                </a:lnTo>
                <a:lnTo>
                  <a:pt x="48844" y="53670"/>
                </a:lnTo>
                <a:lnTo>
                  <a:pt x="56464" y="71107"/>
                </a:lnTo>
                <a:lnTo>
                  <a:pt x="56464" y="123659"/>
                </a:lnTo>
                <a:lnTo>
                  <a:pt x="56591" y="124066"/>
                </a:lnTo>
                <a:lnTo>
                  <a:pt x="62611" y="125971"/>
                </a:lnTo>
                <a:lnTo>
                  <a:pt x="65646" y="125971"/>
                </a:lnTo>
                <a:lnTo>
                  <a:pt x="71640" y="124066"/>
                </a:lnTo>
                <a:lnTo>
                  <a:pt x="71616" y="66535"/>
                </a:lnTo>
                <a:lnTo>
                  <a:pt x="71259" y="63042"/>
                </a:lnTo>
                <a:lnTo>
                  <a:pt x="69215" y="54825"/>
                </a:lnTo>
                <a:lnTo>
                  <a:pt x="67538" y="51231"/>
                </a:lnTo>
                <a:lnTo>
                  <a:pt x="67333" y="50965"/>
                </a:lnTo>
                <a:close/>
              </a:path>
              <a:path w="314960" h="158750">
                <a:moveTo>
                  <a:pt x="47472" y="38087"/>
                </a:moveTo>
                <a:lnTo>
                  <a:pt x="37388" y="38087"/>
                </a:lnTo>
                <a:lnTo>
                  <a:pt x="32905" y="39179"/>
                </a:lnTo>
                <a:lnTo>
                  <a:pt x="24003" y="43561"/>
                </a:lnTo>
                <a:lnTo>
                  <a:pt x="19583" y="46913"/>
                </a:lnTo>
                <a:lnTo>
                  <a:pt x="15189" y="51409"/>
                </a:lnTo>
                <a:lnTo>
                  <a:pt x="33625" y="51409"/>
                </a:lnTo>
                <a:lnTo>
                  <a:pt x="34912" y="50965"/>
                </a:lnTo>
                <a:lnTo>
                  <a:pt x="67333" y="50965"/>
                </a:lnTo>
                <a:lnTo>
                  <a:pt x="62839" y="45110"/>
                </a:lnTo>
                <a:lnTo>
                  <a:pt x="59753" y="42659"/>
                </a:lnTo>
                <a:lnTo>
                  <a:pt x="52158" y="39001"/>
                </a:lnTo>
                <a:lnTo>
                  <a:pt x="47472" y="38087"/>
                </a:lnTo>
                <a:close/>
              </a:path>
              <a:path w="314960" h="158750">
                <a:moveTo>
                  <a:pt x="141528" y="38087"/>
                </a:moveTo>
                <a:lnTo>
                  <a:pt x="128854" y="38087"/>
                </a:lnTo>
                <a:lnTo>
                  <a:pt x="123317" y="39128"/>
                </a:lnTo>
                <a:lnTo>
                  <a:pt x="95834" y="69799"/>
                </a:lnTo>
                <a:lnTo>
                  <a:pt x="94907" y="76060"/>
                </a:lnTo>
                <a:lnTo>
                  <a:pt x="94907" y="90347"/>
                </a:lnTo>
                <a:lnTo>
                  <a:pt x="123774" y="126212"/>
                </a:lnTo>
                <a:lnTo>
                  <a:pt x="129781" y="127139"/>
                </a:lnTo>
                <a:lnTo>
                  <a:pt x="140601" y="127139"/>
                </a:lnTo>
                <a:lnTo>
                  <a:pt x="168173" y="115074"/>
                </a:lnTo>
                <a:lnTo>
                  <a:pt x="133045" y="115074"/>
                </a:lnTo>
                <a:lnTo>
                  <a:pt x="128790" y="114388"/>
                </a:lnTo>
                <a:lnTo>
                  <a:pt x="110769" y="85636"/>
                </a:lnTo>
                <a:lnTo>
                  <a:pt x="167297" y="85636"/>
                </a:lnTo>
                <a:lnTo>
                  <a:pt x="168681" y="85140"/>
                </a:lnTo>
                <a:lnTo>
                  <a:pt x="171094" y="83159"/>
                </a:lnTo>
                <a:lnTo>
                  <a:pt x="171704" y="81483"/>
                </a:lnTo>
                <a:lnTo>
                  <a:pt x="171704" y="74739"/>
                </a:lnTo>
                <a:lnTo>
                  <a:pt x="110769" y="74739"/>
                </a:lnTo>
                <a:lnTo>
                  <a:pt x="110896" y="71437"/>
                </a:lnTo>
                <a:lnTo>
                  <a:pt x="130403" y="49707"/>
                </a:lnTo>
                <a:lnTo>
                  <a:pt x="163346" y="49707"/>
                </a:lnTo>
                <a:lnTo>
                  <a:pt x="160108" y="45935"/>
                </a:lnTo>
                <a:lnTo>
                  <a:pt x="156324" y="43192"/>
                </a:lnTo>
                <a:lnTo>
                  <a:pt x="147104" y="39103"/>
                </a:lnTo>
                <a:lnTo>
                  <a:pt x="141528" y="38087"/>
                </a:lnTo>
                <a:close/>
              </a:path>
              <a:path w="314960" h="158750">
                <a:moveTo>
                  <a:pt x="166103" y="108953"/>
                </a:moveTo>
                <a:lnTo>
                  <a:pt x="164922" y="108953"/>
                </a:lnTo>
                <a:lnTo>
                  <a:pt x="163817" y="109270"/>
                </a:lnTo>
                <a:lnTo>
                  <a:pt x="160896" y="110528"/>
                </a:lnTo>
                <a:lnTo>
                  <a:pt x="159029" y="111226"/>
                </a:lnTo>
                <a:lnTo>
                  <a:pt x="154495" y="112788"/>
                </a:lnTo>
                <a:lnTo>
                  <a:pt x="151803" y="113499"/>
                </a:lnTo>
                <a:lnTo>
                  <a:pt x="145592" y="114757"/>
                </a:lnTo>
                <a:lnTo>
                  <a:pt x="142049" y="115074"/>
                </a:lnTo>
                <a:lnTo>
                  <a:pt x="168173" y="115074"/>
                </a:lnTo>
                <a:lnTo>
                  <a:pt x="166484" y="109054"/>
                </a:lnTo>
                <a:lnTo>
                  <a:pt x="166103" y="108953"/>
                </a:lnTo>
                <a:close/>
              </a:path>
              <a:path w="314960" h="158750">
                <a:moveTo>
                  <a:pt x="163346" y="49707"/>
                </a:moveTo>
                <a:lnTo>
                  <a:pt x="141592" y="49707"/>
                </a:lnTo>
                <a:lnTo>
                  <a:pt x="147180" y="51930"/>
                </a:lnTo>
                <a:lnTo>
                  <a:pt x="154698" y="60807"/>
                </a:lnTo>
                <a:lnTo>
                  <a:pt x="156489" y="66929"/>
                </a:lnTo>
                <a:lnTo>
                  <a:pt x="156311" y="74739"/>
                </a:lnTo>
                <a:lnTo>
                  <a:pt x="171704" y="74739"/>
                </a:lnTo>
                <a:lnTo>
                  <a:pt x="171704" y="71158"/>
                </a:lnTo>
                <a:lnTo>
                  <a:pt x="171005" y="66192"/>
                </a:lnTo>
                <a:lnTo>
                  <a:pt x="168224" y="56896"/>
                </a:lnTo>
                <a:lnTo>
                  <a:pt x="166039" y="52844"/>
                </a:lnTo>
                <a:lnTo>
                  <a:pt x="163346" y="49707"/>
                </a:lnTo>
                <a:close/>
              </a:path>
              <a:path w="314960" h="158750">
                <a:moveTo>
                  <a:pt x="204114" y="0"/>
                </a:moveTo>
                <a:lnTo>
                  <a:pt x="201091" y="0"/>
                </a:lnTo>
                <a:lnTo>
                  <a:pt x="199847" y="63"/>
                </a:lnTo>
                <a:lnTo>
                  <a:pt x="195072" y="1981"/>
                </a:lnTo>
                <a:lnTo>
                  <a:pt x="195072" y="124066"/>
                </a:lnTo>
                <a:lnTo>
                  <a:pt x="201091" y="125971"/>
                </a:lnTo>
                <a:lnTo>
                  <a:pt x="204114" y="125971"/>
                </a:lnTo>
                <a:lnTo>
                  <a:pt x="210146" y="124066"/>
                </a:lnTo>
                <a:lnTo>
                  <a:pt x="210146" y="1981"/>
                </a:lnTo>
                <a:lnTo>
                  <a:pt x="204114" y="0"/>
                </a:lnTo>
                <a:close/>
              </a:path>
              <a:path w="314960" h="158750">
                <a:moveTo>
                  <a:pt x="245618" y="39344"/>
                </a:moveTo>
                <a:lnTo>
                  <a:pt x="243078" y="39344"/>
                </a:lnTo>
                <a:lnTo>
                  <a:pt x="242023" y="39395"/>
                </a:lnTo>
                <a:lnTo>
                  <a:pt x="237731" y="41160"/>
                </a:lnTo>
                <a:lnTo>
                  <a:pt x="237744" y="156222"/>
                </a:lnTo>
                <a:lnTo>
                  <a:pt x="243763" y="158203"/>
                </a:lnTo>
                <a:lnTo>
                  <a:pt x="246786" y="158203"/>
                </a:lnTo>
                <a:lnTo>
                  <a:pt x="252933" y="114808"/>
                </a:lnTo>
                <a:lnTo>
                  <a:pt x="305139" y="114808"/>
                </a:lnTo>
                <a:lnTo>
                  <a:pt x="305495" y="114350"/>
                </a:lnTo>
                <a:lnTo>
                  <a:pt x="272757" y="114350"/>
                </a:lnTo>
                <a:lnTo>
                  <a:pt x="268770" y="113030"/>
                </a:lnTo>
                <a:lnTo>
                  <a:pt x="261188" y="107746"/>
                </a:lnTo>
                <a:lnTo>
                  <a:pt x="257175" y="103936"/>
                </a:lnTo>
                <a:lnTo>
                  <a:pt x="252933" y="98958"/>
                </a:lnTo>
                <a:lnTo>
                  <a:pt x="252933" y="66725"/>
                </a:lnTo>
                <a:lnTo>
                  <a:pt x="268442" y="53035"/>
                </a:lnTo>
                <a:lnTo>
                  <a:pt x="251079" y="53035"/>
                </a:lnTo>
                <a:lnTo>
                  <a:pt x="246684" y="39395"/>
                </a:lnTo>
                <a:lnTo>
                  <a:pt x="245618" y="39344"/>
                </a:lnTo>
                <a:close/>
              </a:path>
              <a:path w="314960" h="158750">
                <a:moveTo>
                  <a:pt x="305139" y="114808"/>
                </a:moveTo>
                <a:lnTo>
                  <a:pt x="252933" y="114808"/>
                </a:lnTo>
                <a:lnTo>
                  <a:pt x="255168" y="116903"/>
                </a:lnTo>
                <a:lnTo>
                  <a:pt x="275780" y="127139"/>
                </a:lnTo>
                <a:lnTo>
                  <a:pt x="284073" y="127139"/>
                </a:lnTo>
                <a:lnTo>
                  <a:pt x="289229" y="126072"/>
                </a:lnTo>
                <a:lnTo>
                  <a:pt x="298259" y="121805"/>
                </a:lnTo>
                <a:lnTo>
                  <a:pt x="302044" y="118783"/>
                </a:lnTo>
                <a:lnTo>
                  <a:pt x="305139" y="114808"/>
                </a:lnTo>
                <a:close/>
              </a:path>
              <a:path w="314960" h="158750">
                <a:moveTo>
                  <a:pt x="306685" y="50876"/>
                </a:moveTo>
                <a:lnTo>
                  <a:pt x="281838" y="50876"/>
                </a:lnTo>
                <a:lnTo>
                  <a:pt x="285165" y="51777"/>
                </a:lnTo>
                <a:lnTo>
                  <a:pt x="290512" y="55372"/>
                </a:lnTo>
                <a:lnTo>
                  <a:pt x="298564" y="78968"/>
                </a:lnTo>
                <a:lnTo>
                  <a:pt x="298564" y="86893"/>
                </a:lnTo>
                <a:lnTo>
                  <a:pt x="280771" y="114350"/>
                </a:lnTo>
                <a:lnTo>
                  <a:pt x="305495" y="114350"/>
                </a:lnTo>
                <a:lnTo>
                  <a:pt x="308165" y="110921"/>
                </a:lnTo>
                <a:lnTo>
                  <a:pt x="310489" y="106133"/>
                </a:lnTo>
                <a:lnTo>
                  <a:pt x="313639" y="94843"/>
                </a:lnTo>
                <a:lnTo>
                  <a:pt x="314426" y="88480"/>
                </a:lnTo>
                <a:lnTo>
                  <a:pt x="314364" y="74955"/>
                </a:lnTo>
                <a:lnTo>
                  <a:pt x="313804" y="69951"/>
                </a:lnTo>
                <a:lnTo>
                  <a:pt x="311340" y="59448"/>
                </a:lnTo>
                <a:lnTo>
                  <a:pt x="309372" y="54838"/>
                </a:lnTo>
                <a:lnTo>
                  <a:pt x="306685" y="50876"/>
                </a:lnTo>
                <a:close/>
              </a:path>
              <a:path w="314960" h="158750">
                <a:moveTo>
                  <a:pt x="286816" y="38087"/>
                </a:moveTo>
                <a:lnTo>
                  <a:pt x="277977" y="38087"/>
                </a:lnTo>
                <a:lnTo>
                  <a:pt x="275336" y="38404"/>
                </a:lnTo>
                <a:lnTo>
                  <a:pt x="251079" y="53035"/>
                </a:lnTo>
                <a:lnTo>
                  <a:pt x="268442" y="53035"/>
                </a:lnTo>
                <a:lnTo>
                  <a:pt x="270040" y="52298"/>
                </a:lnTo>
                <a:lnTo>
                  <a:pt x="273900" y="51155"/>
                </a:lnTo>
                <a:lnTo>
                  <a:pt x="275856" y="50876"/>
                </a:lnTo>
                <a:lnTo>
                  <a:pt x="306685" y="50876"/>
                </a:lnTo>
                <a:lnTo>
                  <a:pt x="303999" y="46913"/>
                </a:lnTo>
                <a:lnTo>
                  <a:pt x="300520" y="43789"/>
                </a:lnTo>
                <a:lnTo>
                  <a:pt x="291985" y="39230"/>
                </a:lnTo>
                <a:lnTo>
                  <a:pt x="286816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317222" y="4216448"/>
            <a:ext cx="1075020" cy="15829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456562" y="4215824"/>
            <a:ext cx="249618" cy="12776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412524" y="4548050"/>
            <a:ext cx="479704" cy="12776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962299" y="4554622"/>
            <a:ext cx="87058" cy="12101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106931" y="4549034"/>
            <a:ext cx="612648" cy="157848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5919304" y="3912908"/>
            <a:ext cx="638175" cy="28575"/>
          </a:xfrm>
          <a:custGeom>
            <a:avLst/>
            <a:gdLst/>
            <a:ahLst/>
            <a:cxnLst/>
            <a:rect l="l" t="t" r="r" b="b"/>
            <a:pathLst>
              <a:path w="638175" h="28575">
                <a:moveTo>
                  <a:pt x="638136" y="0"/>
                </a:moveTo>
                <a:lnTo>
                  <a:pt x="0" y="0"/>
                </a:lnTo>
                <a:lnTo>
                  <a:pt x="0" y="28575"/>
                </a:lnTo>
                <a:lnTo>
                  <a:pt x="638136" y="28575"/>
                </a:lnTo>
                <a:lnTo>
                  <a:pt x="638136" y="0"/>
                </a:lnTo>
                <a:close/>
              </a:path>
            </a:pathLst>
          </a:custGeom>
          <a:solidFill>
            <a:srgbClr val="DD785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5486987" y="3701502"/>
            <a:ext cx="455295" cy="455295"/>
            <a:chOff x="5486987" y="3701502"/>
            <a:chExt cx="455295" cy="455295"/>
          </a:xfrm>
        </p:grpSpPr>
        <p:sp>
          <p:nvSpPr>
            <p:cNvPr id="74" name="object 74"/>
            <p:cNvSpPr/>
            <p:nvPr/>
          </p:nvSpPr>
          <p:spPr>
            <a:xfrm>
              <a:off x="5486984" y="3701503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5">
                  <a:moveTo>
                    <a:pt x="455091" y="220103"/>
                  </a:moveTo>
                  <a:lnTo>
                    <a:pt x="449262" y="175856"/>
                  </a:lnTo>
                  <a:lnTo>
                    <a:pt x="434924" y="133591"/>
                  </a:lnTo>
                  <a:lnTo>
                    <a:pt x="422795" y="110528"/>
                  </a:lnTo>
                  <a:lnTo>
                    <a:pt x="422795" y="227558"/>
                  </a:lnTo>
                  <a:lnTo>
                    <a:pt x="421868" y="246799"/>
                  </a:lnTo>
                  <a:lnTo>
                    <a:pt x="407936" y="302285"/>
                  </a:lnTo>
                  <a:lnTo>
                    <a:pt x="389928" y="336067"/>
                  </a:lnTo>
                  <a:lnTo>
                    <a:pt x="365607" y="365633"/>
                  </a:lnTo>
                  <a:lnTo>
                    <a:pt x="336042" y="389940"/>
                  </a:lnTo>
                  <a:lnTo>
                    <a:pt x="302260" y="407962"/>
                  </a:lnTo>
                  <a:lnTo>
                    <a:pt x="265645" y="419112"/>
                  </a:lnTo>
                  <a:lnTo>
                    <a:pt x="227545" y="422821"/>
                  </a:lnTo>
                  <a:lnTo>
                    <a:pt x="208305" y="421894"/>
                  </a:lnTo>
                  <a:lnTo>
                    <a:pt x="152831" y="407962"/>
                  </a:lnTo>
                  <a:lnTo>
                    <a:pt x="119049" y="389940"/>
                  </a:lnTo>
                  <a:lnTo>
                    <a:pt x="89484" y="365633"/>
                  </a:lnTo>
                  <a:lnTo>
                    <a:pt x="65163" y="336067"/>
                  </a:lnTo>
                  <a:lnTo>
                    <a:pt x="47155" y="302285"/>
                  </a:lnTo>
                  <a:lnTo>
                    <a:pt x="36004" y="265671"/>
                  </a:lnTo>
                  <a:lnTo>
                    <a:pt x="32296" y="227558"/>
                  </a:lnTo>
                  <a:lnTo>
                    <a:pt x="33223" y="208330"/>
                  </a:lnTo>
                  <a:lnTo>
                    <a:pt x="47155" y="152831"/>
                  </a:lnTo>
                  <a:lnTo>
                    <a:pt x="65163" y="119062"/>
                  </a:lnTo>
                  <a:lnTo>
                    <a:pt x="89484" y="89484"/>
                  </a:lnTo>
                  <a:lnTo>
                    <a:pt x="119049" y="65176"/>
                  </a:lnTo>
                  <a:lnTo>
                    <a:pt x="152831" y="47155"/>
                  </a:lnTo>
                  <a:lnTo>
                    <a:pt x="189445" y="36017"/>
                  </a:lnTo>
                  <a:lnTo>
                    <a:pt x="227545" y="32296"/>
                  </a:lnTo>
                  <a:lnTo>
                    <a:pt x="246773" y="33235"/>
                  </a:lnTo>
                  <a:lnTo>
                    <a:pt x="302260" y="47155"/>
                  </a:lnTo>
                  <a:lnTo>
                    <a:pt x="336042" y="65176"/>
                  </a:lnTo>
                  <a:lnTo>
                    <a:pt x="365607" y="89484"/>
                  </a:lnTo>
                  <a:lnTo>
                    <a:pt x="389928" y="119062"/>
                  </a:lnTo>
                  <a:lnTo>
                    <a:pt x="407936" y="152831"/>
                  </a:lnTo>
                  <a:lnTo>
                    <a:pt x="419074" y="189458"/>
                  </a:lnTo>
                  <a:lnTo>
                    <a:pt x="422795" y="227558"/>
                  </a:lnTo>
                  <a:lnTo>
                    <a:pt x="422795" y="110528"/>
                  </a:lnTo>
                  <a:lnTo>
                    <a:pt x="398716" y="77431"/>
                  </a:lnTo>
                  <a:lnTo>
                    <a:pt x="366141" y="46926"/>
                  </a:lnTo>
                  <a:lnTo>
                    <a:pt x="328231" y="23355"/>
                  </a:lnTo>
                  <a:lnTo>
                    <a:pt x="286461" y="7632"/>
                  </a:lnTo>
                  <a:lnTo>
                    <a:pt x="227545" y="0"/>
                  </a:lnTo>
                  <a:lnTo>
                    <a:pt x="220091" y="0"/>
                  </a:lnTo>
                  <a:lnTo>
                    <a:pt x="175844" y="5829"/>
                  </a:lnTo>
                  <a:lnTo>
                    <a:pt x="133578" y="20180"/>
                  </a:lnTo>
                  <a:lnTo>
                    <a:pt x="94932" y="42494"/>
                  </a:lnTo>
                  <a:lnTo>
                    <a:pt x="61379" y="71920"/>
                  </a:lnTo>
                  <a:lnTo>
                    <a:pt x="34213" y="107327"/>
                  </a:lnTo>
                  <a:lnTo>
                    <a:pt x="14465" y="147358"/>
                  </a:lnTo>
                  <a:lnTo>
                    <a:pt x="2921" y="190474"/>
                  </a:lnTo>
                  <a:lnTo>
                    <a:pt x="0" y="220103"/>
                  </a:lnTo>
                  <a:lnTo>
                    <a:pt x="0" y="235013"/>
                  </a:lnTo>
                  <a:lnTo>
                    <a:pt x="5829" y="279260"/>
                  </a:lnTo>
                  <a:lnTo>
                    <a:pt x="20167" y="321525"/>
                  </a:lnTo>
                  <a:lnTo>
                    <a:pt x="42494" y="360184"/>
                  </a:lnTo>
                  <a:lnTo>
                    <a:pt x="71920" y="393738"/>
                  </a:lnTo>
                  <a:lnTo>
                    <a:pt x="107327" y="420903"/>
                  </a:lnTo>
                  <a:lnTo>
                    <a:pt x="147358" y="440651"/>
                  </a:lnTo>
                  <a:lnTo>
                    <a:pt x="190461" y="452196"/>
                  </a:lnTo>
                  <a:lnTo>
                    <a:pt x="220091" y="455117"/>
                  </a:lnTo>
                  <a:lnTo>
                    <a:pt x="227545" y="455117"/>
                  </a:lnTo>
                  <a:lnTo>
                    <a:pt x="279247" y="449287"/>
                  </a:lnTo>
                  <a:lnTo>
                    <a:pt x="321513" y="434936"/>
                  </a:lnTo>
                  <a:lnTo>
                    <a:pt x="360159" y="412623"/>
                  </a:lnTo>
                  <a:lnTo>
                    <a:pt x="393712" y="383197"/>
                  </a:lnTo>
                  <a:lnTo>
                    <a:pt x="420878" y="347789"/>
                  </a:lnTo>
                  <a:lnTo>
                    <a:pt x="440626" y="307759"/>
                  </a:lnTo>
                  <a:lnTo>
                    <a:pt x="452170" y="264642"/>
                  </a:lnTo>
                  <a:lnTo>
                    <a:pt x="455091" y="235013"/>
                  </a:lnTo>
                  <a:lnTo>
                    <a:pt x="455091" y="220103"/>
                  </a:lnTo>
                  <a:close/>
                </a:path>
              </a:pathLst>
            </a:custGeom>
            <a:solidFill>
              <a:srgbClr val="DD78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509759" y="3724273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294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78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36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47592" y="3825073"/>
              <a:ext cx="135953" cy="178485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719348" y="3878982"/>
            <a:ext cx="1031312" cy="157606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7846409" y="3882443"/>
            <a:ext cx="372745" cy="154305"/>
          </a:xfrm>
          <a:custGeom>
            <a:avLst/>
            <a:gdLst/>
            <a:ahLst/>
            <a:cxnLst/>
            <a:rect l="l" t="t" r="r" b="b"/>
            <a:pathLst>
              <a:path w="372745" h="154304">
                <a:moveTo>
                  <a:pt x="86639" y="7150"/>
                </a:moveTo>
                <a:lnTo>
                  <a:pt x="7010" y="7150"/>
                </a:lnTo>
                <a:lnTo>
                  <a:pt x="4699" y="7874"/>
                </a:lnTo>
                <a:lnTo>
                  <a:pt x="939" y="10769"/>
                </a:lnTo>
                <a:lnTo>
                  <a:pt x="0" y="13131"/>
                </a:lnTo>
                <a:lnTo>
                  <a:pt x="0" y="148158"/>
                </a:lnTo>
                <a:lnTo>
                  <a:pt x="13335" y="152260"/>
                </a:lnTo>
                <a:lnTo>
                  <a:pt x="19761" y="152260"/>
                </a:lnTo>
                <a:lnTo>
                  <a:pt x="33007" y="93548"/>
                </a:lnTo>
                <a:lnTo>
                  <a:pt x="83388" y="93548"/>
                </a:lnTo>
                <a:lnTo>
                  <a:pt x="87414" y="85686"/>
                </a:lnTo>
                <a:lnTo>
                  <a:pt x="87414" y="77508"/>
                </a:lnTo>
                <a:lnTo>
                  <a:pt x="83388" y="69989"/>
                </a:lnTo>
                <a:lnTo>
                  <a:pt x="33007" y="69989"/>
                </a:lnTo>
                <a:lnTo>
                  <a:pt x="33007" y="31140"/>
                </a:lnTo>
                <a:lnTo>
                  <a:pt x="86639" y="31140"/>
                </a:lnTo>
                <a:lnTo>
                  <a:pt x="87312" y="30924"/>
                </a:lnTo>
                <a:lnTo>
                  <a:pt x="90665" y="23317"/>
                </a:lnTo>
                <a:lnTo>
                  <a:pt x="90665" y="15074"/>
                </a:lnTo>
                <a:lnTo>
                  <a:pt x="87312" y="7353"/>
                </a:lnTo>
                <a:lnTo>
                  <a:pt x="86639" y="7150"/>
                </a:lnTo>
                <a:close/>
              </a:path>
              <a:path w="372745" h="154304">
                <a:moveTo>
                  <a:pt x="132791" y="43764"/>
                </a:moveTo>
                <a:lnTo>
                  <a:pt x="126619" y="43764"/>
                </a:lnTo>
                <a:lnTo>
                  <a:pt x="124079" y="43865"/>
                </a:lnTo>
                <a:lnTo>
                  <a:pt x="113957" y="47701"/>
                </a:lnTo>
                <a:lnTo>
                  <a:pt x="113957" y="148539"/>
                </a:lnTo>
                <a:lnTo>
                  <a:pt x="126619" y="152260"/>
                </a:lnTo>
                <a:lnTo>
                  <a:pt x="132791" y="152260"/>
                </a:lnTo>
                <a:lnTo>
                  <a:pt x="145453" y="148539"/>
                </a:lnTo>
                <a:lnTo>
                  <a:pt x="145453" y="47701"/>
                </a:lnTo>
                <a:lnTo>
                  <a:pt x="132791" y="43764"/>
                </a:lnTo>
                <a:close/>
              </a:path>
              <a:path w="372745" h="154304">
                <a:moveTo>
                  <a:pt x="136829" y="0"/>
                </a:moveTo>
                <a:lnTo>
                  <a:pt x="122745" y="0"/>
                </a:lnTo>
                <a:lnTo>
                  <a:pt x="117932" y="1104"/>
                </a:lnTo>
                <a:lnTo>
                  <a:pt x="112852" y="5486"/>
                </a:lnTo>
                <a:lnTo>
                  <a:pt x="111689" y="9080"/>
                </a:lnTo>
                <a:lnTo>
                  <a:pt x="111582" y="20510"/>
                </a:lnTo>
                <a:lnTo>
                  <a:pt x="112814" y="24257"/>
                </a:lnTo>
                <a:lnTo>
                  <a:pt x="117729" y="28435"/>
                </a:lnTo>
                <a:lnTo>
                  <a:pt x="122491" y="29476"/>
                </a:lnTo>
                <a:lnTo>
                  <a:pt x="136575" y="29476"/>
                </a:lnTo>
                <a:lnTo>
                  <a:pt x="141376" y="28397"/>
                </a:lnTo>
                <a:lnTo>
                  <a:pt x="146545" y="24079"/>
                </a:lnTo>
                <a:lnTo>
                  <a:pt x="147715" y="20510"/>
                </a:lnTo>
                <a:lnTo>
                  <a:pt x="147828" y="9080"/>
                </a:lnTo>
                <a:lnTo>
                  <a:pt x="146583" y="5308"/>
                </a:lnTo>
                <a:lnTo>
                  <a:pt x="141579" y="1066"/>
                </a:lnTo>
                <a:lnTo>
                  <a:pt x="136829" y="0"/>
                </a:lnTo>
                <a:close/>
              </a:path>
              <a:path w="372745" h="154304">
                <a:moveTo>
                  <a:pt x="194132" y="43764"/>
                </a:moveTo>
                <a:lnTo>
                  <a:pt x="188874" y="43764"/>
                </a:lnTo>
                <a:lnTo>
                  <a:pt x="186728" y="43853"/>
                </a:lnTo>
                <a:lnTo>
                  <a:pt x="177965" y="47485"/>
                </a:lnTo>
                <a:lnTo>
                  <a:pt x="177965" y="148539"/>
                </a:lnTo>
                <a:lnTo>
                  <a:pt x="190627" y="152260"/>
                </a:lnTo>
                <a:lnTo>
                  <a:pt x="196799" y="152260"/>
                </a:lnTo>
                <a:lnTo>
                  <a:pt x="209461" y="148539"/>
                </a:lnTo>
                <a:lnTo>
                  <a:pt x="209461" y="85725"/>
                </a:lnTo>
                <a:lnTo>
                  <a:pt x="211797" y="82448"/>
                </a:lnTo>
                <a:lnTo>
                  <a:pt x="230847" y="68199"/>
                </a:lnTo>
                <a:lnTo>
                  <a:pt x="248558" y="68199"/>
                </a:lnTo>
                <a:lnTo>
                  <a:pt x="248932" y="67119"/>
                </a:lnTo>
                <a:lnTo>
                  <a:pt x="249174" y="65786"/>
                </a:lnTo>
                <a:lnTo>
                  <a:pt x="249516" y="62357"/>
                </a:lnTo>
                <a:lnTo>
                  <a:pt x="249577" y="60617"/>
                </a:lnTo>
                <a:lnTo>
                  <a:pt x="204838" y="60617"/>
                </a:lnTo>
                <a:lnTo>
                  <a:pt x="204838" y="47485"/>
                </a:lnTo>
                <a:lnTo>
                  <a:pt x="196342" y="43853"/>
                </a:lnTo>
                <a:lnTo>
                  <a:pt x="194132" y="43764"/>
                </a:lnTo>
                <a:close/>
              </a:path>
              <a:path w="372745" h="154304">
                <a:moveTo>
                  <a:pt x="248558" y="68199"/>
                </a:moveTo>
                <a:lnTo>
                  <a:pt x="234099" y="68199"/>
                </a:lnTo>
                <a:lnTo>
                  <a:pt x="235470" y="68338"/>
                </a:lnTo>
                <a:lnTo>
                  <a:pt x="237972" y="68859"/>
                </a:lnTo>
                <a:lnTo>
                  <a:pt x="239115" y="69138"/>
                </a:lnTo>
                <a:lnTo>
                  <a:pt x="242138" y="70002"/>
                </a:lnTo>
                <a:lnTo>
                  <a:pt x="243801" y="70535"/>
                </a:lnTo>
                <a:lnTo>
                  <a:pt x="244551" y="70662"/>
                </a:lnTo>
                <a:lnTo>
                  <a:pt x="246049" y="70662"/>
                </a:lnTo>
                <a:lnTo>
                  <a:pt x="246735" y="70472"/>
                </a:lnTo>
                <a:lnTo>
                  <a:pt x="247827" y="69735"/>
                </a:lnTo>
                <a:lnTo>
                  <a:pt x="248210" y="69138"/>
                </a:lnTo>
                <a:lnTo>
                  <a:pt x="248558" y="68199"/>
                </a:lnTo>
                <a:close/>
              </a:path>
              <a:path w="372745" h="154304">
                <a:moveTo>
                  <a:pt x="235546" y="41859"/>
                </a:moveTo>
                <a:lnTo>
                  <a:pt x="232130" y="41859"/>
                </a:lnTo>
                <a:lnTo>
                  <a:pt x="229806" y="42138"/>
                </a:lnTo>
                <a:lnTo>
                  <a:pt x="204838" y="60617"/>
                </a:lnTo>
                <a:lnTo>
                  <a:pt x="249577" y="60617"/>
                </a:lnTo>
                <a:lnTo>
                  <a:pt x="235546" y="41859"/>
                </a:lnTo>
                <a:close/>
              </a:path>
              <a:path w="372745" h="154304">
                <a:moveTo>
                  <a:pt x="329120" y="41859"/>
                </a:moveTo>
                <a:lnTo>
                  <a:pt x="310946" y="41859"/>
                </a:lnTo>
                <a:lnTo>
                  <a:pt x="303009" y="43167"/>
                </a:lnTo>
                <a:lnTo>
                  <a:pt x="269367" y="68072"/>
                </a:lnTo>
                <a:lnTo>
                  <a:pt x="262902" y="90271"/>
                </a:lnTo>
                <a:lnTo>
                  <a:pt x="262902" y="108419"/>
                </a:lnTo>
                <a:lnTo>
                  <a:pt x="282778" y="145186"/>
                </a:lnTo>
                <a:lnTo>
                  <a:pt x="322529" y="154152"/>
                </a:lnTo>
                <a:lnTo>
                  <a:pt x="328028" y="154152"/>
                </a:lnTo>
                <a:lnTo>
                  <a:pt x="365582" y="145161"/>
                </a:lnTo>
                <a:lnTo>
                  <a:pt x="367145" y="132943"/>
                </a:lnTo>
                <a:lnTo>
                  <a:pt x="319989" y="132943"/>
                </a:lnTo>
                <a:lnTo>
                  <a:pt x="315341" y="132308"/>
                </a:lnTo>
                <a:lnTo>
                  <a:pt x="294906" y="109397"/>
                </a:lnTo>
                <a:lnTo>
                  <a:pt x="294906" y="105156"/>
                </a:lnTo>
                <a:lnTo>
                  <a:pt x="365785" y="105156"/>
                </a:lnTo>
                <a:lnTo>
                  <a:pt x="368147" y="104330"/>
                </a:lnTo>
                <a:lnTo>
                  <a:pt x="371563" y="101053"/>
                </a:lnTo>
                <a:lnTo>
                  <a:pt x="372414" y="98526"/>
                </a:lnTo>
                <a:lnTo>
                  <a:pt x="372414" y="87071"/>
                </a:lnTo>
                <a:lnTo>
                  <a:pt x="294906" y="87071"/>
                </a:lnTo>
                <a:lnTo>
                  <a:pt x="295071" y="83566"/>
                </a:lnTo>
                <a:lnTo>
                  <a:pt x="315036" y="61734"/>
                </a:lnTo>
                <a:lnTo>
                  <a:pt x="365271" y="61734"/>
                </a:lnTo>
                <a:lnTo>
                  <a:pt x="364286" y="60109"/>
                </a:lnTo>
                <a:lnTo>
                  <a:pt x="355790" y="51409"/>
                </a:lnTo>
                <a:lnTo>
                  <a:pt x="350354" y="48006"/>
                </a:lnTo>
                <a:lnTo>
                  <a:pt x="337096" y="43091"/>
                </a:lnTo>
                <a:lnTo>
                  <a:pt x="329120" y="41859"/>
                </a:lnTo>
                <a:close/>
              </a:path>
              <a:path w="372745" h="154304">
                <a:moveTo>
                  <a:pt x="363918" y="126136"/>
                </a:moveTo>
                <a:lnTo>
                  <a:pt x="361911" y="126136"/>
                </a:lnTo>
                <a:lnTo>
                  <a:pt x="360286" y="126492"/>
                </a:lnTo>
                <a:lnTo>
                  <a:pt x="356164" y="127939"/>
                </a:lnTo>
                <a:lnTo>
                  <a:pt x="353771" y="128689"/>
                </a:lnTo>
                <a:lnTo>
                  <a:pt x="347687" y="130390"/>
                </a:lnTo>
                <a:lnTo>
                  <a:pt x="344081" y="131178"/>
                </a:lnTo>
                <a:lnTo>
                  <a:pt x="335737" y="132588"/>
                </a:lnTo>
                <a:lnTo>
                  <a:pt x="330911" y="132943"/>
                </a:lnTo>
                <a:lnTo>
                  <a:pt x="367145" y="132943"/>
                </a:lnTo>
                <a:lnTo>
                  <a:pt x="364540" y="126263"/>
                </a:lnTo>
                <a:lnTo>
                  <a:pt x="363918" y="126136"/>
                </a:lnTo>
                <a:close/>
              </a:path>
              <a:path w="372745" h="154304">
                <a:moveTo>
                  <a:pt x="365271" y="61734"/>
                </a:moveTo>
                <a:lnTo>
                  <a:pt x="326948" y="61734"/>
                </a:lnTo>
                <a:lnTo>
                  <a:pt x="332803" y="63982"/>
                </a:lnTo>
                <a:lnTo>
                  <a:pt x="340385" y="72986"/>
                </a:lnTo>
                <a:lnTo>
                  <a:pt x="342163" y="79184"/>
                </a:lnTo>
                <a:lnTo>
                  <a:pt x="341909" y="87071"/>
                </a:lnTo>
                <a:lnTo>
                  <a:pt x="372414" y="87071"/>
                </a:lnTo>
                <a:lnTo>
                  <a:pt x="372402" y="83566"/>
                </a:lnTo>
                <a:lnTo>
                  <a:pt x="371411" y="77165"/>
                </a:lnTo>
                <a:lnTo>
                  <a:pt x="367411" y="65265"/>
                </a:lnTo>
                <a:lnTo>
                  <a:pt x="365271" y="61734"/>
                </a:lnTo>
                <a:close/>
              </a:path>
            </a:pathLst>
          </a:custGeom>
          <a:solidFill>
            <a:srgbClr val="DD785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312758" y="3882447"/>
            <a:ext cx="1006843" cy="154152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724498" y="4182678"/>
            <a:ext cx="893328" cy="187528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6721878" y="4691933"/>
            <a:ext cx="429895" cy="127635"/>
          </a:xfrm>
          <a:custGeom>
            <a:avLst/>
            <a:gdLst/>
            <a:ahLst/>
            <a:cxnLst/>
            <a:rect l="l" t="t" r="r" b="b"/>
            <a:pathLst>
              <a:path w="429895" h="127635">
                <a:moveTo>
                  <a:pt x="9880" y="8382"/>
                </a:moveTo>
                <a:lnTo>
                  <a:pt x="6019" y="8382"/>
                </a:lnTo>
                <a:lnTo>
                  <a:pt x="4457" y="8432"/>
                </a:lnTo>
                <a:lnTo>
                  <a:pt x="2133" y="8674"/>
                </a:lnTo>
                <a:lnTo>
                  <a:pt x="1295" y="8953"/>
                </a:lnTo>
                <a:lnTo>
                  <a:pt x="254" y="9791"/>
                </a:lnTo>
                <a:lnTo>
                  <a:pt x="0" y="10388"/>
                </a:lnTo>
                <a:lnTo>
                  <a:pt x="80" y="12039"/>
                </a:lnTo>
                <a:lnTo>
                  <a:pt x="290" y="13119"/>
                </a:lnTo>
                <a:lnTo>
                  <a:pt x="660" y="14503"/>
                </a:lnTo>
                <a:lnTo>
                  <a:pt x="32042" y="122008"/>
                </a:lnTo>
                <a:lnTo>
                  <a:pt x="32232" y="122847"/>
                </a:lnTo>
                <a:lnTo>
                  <a:pt x="41325" y="125971"/>
                </a:lnTo>
                <a:lnTo>
                  <a:pt x="45300" y="125971"/>
                </a:lnTo>
                <a:lnTo>
                  <a:pt x="54000" y="122008"/>
                </a:lnTo>
                <a:lnTo>
                  <a:pt x="57336" y="109220"/>
                </a:lnTo>
                <a:lnTo>
                  <a:pt x="43434" y="109220"/>
                </a:lnTo>
                <a:lnTo>
                  <a:pt x="16700" y="11620"/>
                </a:lnTo>
                <a:lnTo>
                  <a:pt x="16586" y="10960"/>
                </a:lnTo>
                <a:lnTo>
                  <a:pt x="16408" y="10388"/>
                </a:lnTo>
                <a:lnTo>
                  <a:pt x="11379" y="8420"/>
                </a:lnTo>
                <a:lnTo>
                  <a:pt x="9880" y="8382"/>
                </a:lnTo>
                <a:close/>
              </a:path>
              <a:path w="429895" h="127635">
                <a:moveTo>
                  <a:pt x="92732" y="34036"/>
                </a:moveTo>
                <a:lnTo>
                  <a:pt x="77139" y="34036"/>
                </a:lnTo>
                <a:lnTo>
                  <a:pt x="102273" y="122847"/>
                </a:lnTo>
                <a:lnTo>
                  <a:pt x="111150" y="125971"/>
                </a:lnTo>
                <a:lnTo>
                  <a:pt x="114884" y="125971"/>
                </a:lnTo>
                <a:lnTo>
                  <a:pt x="127724" y="109220"/>
                </a:lnTo>
                <a:lnTo>
                  <a:pt x="113779" y="109220"/>
                </a:lnTo>
                <a:lnTo>
                  <a:pt x="92732" y="34036"/>
                </a:lnTo>
                <a:close/>
              </a:path>
              <a:path w="429895" h="127635">
                <a:moveTo>
                  <a:pt x="79679" y="8382"/>
                </a:moveTo>
                <a:lnTo>
                  <a:pt x="76123" y="8382"/>
                </a:lnTo>
                <a:lnTo>
                  <a:pt x="74637" y="8432"/>
                </a:lnTo>
                <a:lnTo>
                  <a:pt x="43522" y="109220"/>
                </a:lnTo>
                <a:lnTo>
                  <a:pt x="57336" y="109220"/>
                </a:lnTo>
                <a:lnTo>
                  <a:pt x="76949" y="34036"/>
                </a:lnTo>
                <a:lnTo>
                  <a:pt x="92732" y="34036"/>
                </a:lnTo>
                <a:lnTo>
                  <a:pt x="81038" y="8432"/>
                </a:lnTo>
                <a:lnTo>
                  <a:pt x="79679" y="8382"/>
                </a:lnTo>
                <a:close/>
              </a:path>
              <a:path w="429895" h="127635">
                <a:moveTo>
                  <a:pt x="150431" y="8382"/>
                </a:moveTo>
                <a:lnTo>
                  <a:pt x="146812" y="8382"/>
                </a:lnTo>
                <a:lnTo>
                  <a:pt x="145389" y="8432"/>
                </a:lnTo>
                <a:lnTo>
                  <a:pt x="113969" y="109220"/>
                </a:lnTo>
                <a:lnTo>
                  <a:pt x="127724" y="109220"/>
                </a:lnTo>
                <a:lnTo>
                  <a:pt x="155493" y="14414"/>
                </a:lnTo>
                <a:lnTo>
                  <a:pt x="155804" y="13030"/>
                </a:lnTo>
                <a:lnTo>
                  <a:pt x="155956" y="12039"/>
                </a:lnTo>
                <a:lnTo>
                  <a:pt x="155985" y="10388"/>
                </a:lnTo>
                <a:lnTo>
                  <a:pt x="155790" y="9880"/>
                </a:lnTo>
                <a:lnTo>
                  <a:pt x="154800" y="9042"/>
                </a:lnTo>
                <a:lnTo>
                  <a:pt x="154025" y="8750"/>
                </a:lnTo>
                <a:lnTo>
                  <a:pt x="151879" y="8458"/>
                </a:lnTo>
                <a:lnTo>
                  <a:pt x="150431" y="8382"/>
                </a:lnTo>
                <a:close/>
              </a:path>
              <a:path w="429895" h="127635">
                <a:moveTo>
                  <a:pt x="183616" y="0"/>
                </a:moveTo>
                <a:lnTo>
                  <a:pt x="180619" y="0"/>
                </a:lnTo>
                <a:lnTo>
                  <a:pt x="179387" y="63"/>
                </a:lnTo>
                <a:lnTo>
                  <a:pt x="174663" y="1981"/>
                </a:lnTo>
                <a:lnTo>
                  <a:pt x="174663" y="124066"/>
                </a:lnTo>
                <a:lnTo>
                  <a:pt x="180619" y="125971"/>
                </a:lnTo>
                <a:lnTo>
                  <a:pt x="183616" y="125971"/>
                </a:lnTo>
                <a:lnTo>
                  <a:pt x="189712" y="66547"/>
                </a:lnTo>
                <a:lnTo>
                  <a:pt x="193878" y="61442"/>
                </a:lnTo>
                <a:lnTo>
                  <a:pt x="197853" y="57569"/>
                </a:lnTo>
                <a:lnTo>
                  <a:pt x="205447" y="52285"/>
                </a:lnTo>
                <a:lnTo>
                  <a:pt x="207930" y="51422"/>
                </a:lnTo>
                <a:lnTo>
                  <a:pt x="189712" y="51422"/>
                </a:lnTo>
                <a:lnTo>
                  <a:pt x="189585" y="1981"/>
                </a:lnTo>
                <a:lnTo>
                  <a:pt x="184873" y="63"/>
                </a:lnTo>
                <a:lnTo>
                  <a:pt x="183616" y="0"/>
                </a:lnTo>
                <a:close/>
              </a:path>
              <a:path w="429895" h="127635">
                <a:moveTo>
                  <a:pt x="241338" y="50965"/>
                </a:moveTo>
                <a:lnTo>
                  <a:pt x="215976" y="50965"/>
                </a:lnTo>
                <a:lnTo>
                  <a:pt x="218567" y="51511"/>
                </a:lnTo>
                <a:lnTo>
                  <a:pt x="223037" y="53670"/>
                </a:lnTo>
                <a:lnTo>
                  <a:pt x="230708" y="124066"/>
                </a:lnTo>
                <a:lnTo>
                  <a:pt x="231190" y="124726"/>
                </a:lnTo>
                <a:lnTo>
                  <a:pt x="236677" y="125971"/>
                </a:lnTo>
                <a:lnTo>
                  <a:pt x="239674" y="125971"/>
                </a:lnTo>
                <a:lnTo>
                  <a:pt x="245605" y="124066"/>
                </a:lnTo>
                <a:lnTo>
                  <a:pt x="245582" y="66547"/>
                </a:lnTo>
                <a:lnTo>
                  <a:pt x="245224" y="63042"/>
                </a:lnTo>
                <a:lnTo>
                  <a:pt x="243205" y="54825"/>
                </a:lnTo>
                <a:lnTo>
                  <a:pt x="241541" y="51231"/>
                </a:lnTo>
                <a:lnTo>
                  <a:pt x="241338" y="50965"/>
                </a:lnTo>
                <a:close/>
              </a:path>
              <a:path w="429895" h="127635">
                <a:moveTo>
                  <a:pt x="221665" y="38087"/>
                </a:moveTo>
                <a:lnTo>
                  <a:pt x="211696" y="38087"/>
                </a:lnTo>
                <a:lnTo>
                  <a:pt x="207251" y="39192"/>
                </a:lnTo>
                <a:lnTo>
                  <a:pt x="198437" y="43573"/>
                </a:lnTo>
                <a:lnTo>
                  <a:pt x="194056" y="46913"/>
                </a:lnTo>
                <a:lnTo>
                  <a:pt x="189712" y="51422"/>
                </a:lnTo>
                <a:lnTo>
                  <a:pt x="207930" y="51422"/>
                </a:lnTo>
                <a:lnTo>
                  <a:pt x="209245" y="50965"/>
                </a:lnTo>
                <a:lnTo>
                  <a:pt x="241338" y="50965"/>
                </a:lnTo>
                <a:lnTo>
                  <a:pt x="236880" y="45110"/>
                </a:lnTo>
                <a:lnTo>
                  <a:pt x="233845" y="42671"/>
                </a:lnTo>
                <a:lnTo>
                  <a:pt x="226314" y="39001"/>
                </a:lnTo>
                <a:lnTo>
                  <a:pt x="221665" y="38087"/>
                </a:lnTo>
                <a:close/>
              </a:path>
              <a:path w="429895" h="127635">
                <a:moveTo>
                  <a:pt x="282676" y="39357"/>
                </a:moveTo>
                <a:lnTo>
                  <a:pt x="279679" y="39357"/>
                </a:lnTo>
                <a:lnTo>
                  <a:pt x="278447" y="39408"/>
                </a:lnTo>
                <a:lnTo>
                  <a:pt x="273723" y="41325"/>
                </a:lnTo>
                <a:lnTo>
                  <a:pt x="273723" y="124066"/>
                </a:lnTo>
                <a:lnTo>
                  <a:pt x="279679" y="125971"/>
                </a:lnTo>
                <a:lnTo>
                  <a:pt x="282676" y="125971"/>
                </a:lnTo>
                <a:lnTo>
                  <a:pt x="288645" y="124066"/>
                </a:lnTo>
                <a:lnTo>
                  <a:pt x="288645" y="41325"/>
                </a:lnTo>
                <a:lnTo>
                  <a:pt x="282676" y="39357"/>
                </a:lnTo>
                <a:close/>
              </a:path>
              <a:path w="429895" h="127635">
                <a:moveTo>
                  <a:pt x="284784" y="5943"/>
                </a:moveTo>
                <a:lnTo>
                  <a:pt x="277622" y="5943"/>
                </a:lnTo>
                <a:lnTo>
                  <a:pt x="275145" y="6578"/>
                </a:lnTo>
                <a:lnTo>
                  <a:pt x="272453" y="9093"/>
                </a:lnTo>
                <a:lnTo>
                  <a:pt x="271812" y="11353"/>
                </a:lnTo>
                <a:lnTo>
                  <a:pt x="271780" y="18376"/>
                </a:lnTo>
                <a:lnTo>
                  <a:pt x="272440" y="20700"/>
                </a:lnTo>
                <a:lnTo>
                  <a:pt x="275069" y="23164"/>
                </a:lnTo>
                <a:lnTo>
                  <a:pt x="277507" y="23774"/>
                </a:lnTo>
                <a:lnTo>
                  <a:pt x="284670" y="23774"/>
                </a:lnTo>
                <a:lnTo>
                  <a:pt x="287147" y="23139"/>
                </a:lnTo>
                <a:lnTo>
                  <a:pt x="289839" y="20624"/>
                </a:lnTo>
                <a:lnTo>
                  <a:pt x="290476" y="18376"/>
                </a:lnTo>
                <a:lnTo>
                  <a:pt x="290512" y="11353"/>
                </a:lnTo>
                <a:lnTo>
                  <a:pt x="289852" y="9016"/>
                </a:lnTo>
                <a:lnTo>
                  <a:pt x="287223" y="6565"/>
                </a:lnTo>
                <a:lnTo>
                  <a:pt x="284784" y="5943"/>
                </a:lnTo>
                <a:close/>
              </a:path>
              <a:path w="429895" h="127635">
                <a:moveTo>
                  <a:pt x="325348" y="0"/>
                </a:moveTo>
                <a:lnTo>
                  <a:pt x="322351" y="0"/>
                </a:lnTo>
                <a:lnTo>
                  <a:pt x="321119" y="63"/>
                </a:lnTo>
                <a:lnTo>
                  <a:pt x="316395" y="1981"/>
                </a:lnTo>
                <a:lnTo>
                  <a:pt x="316395" y="124066"/>
                </a:lnTo>
                <a:lnTo>
                  <a:pt x="322351" y="125971"/>
                </a:lnTo>
                <a:lnTo>
                  <a:pt x="325348" y="125971"/>
                </a:lnTo>
                <a:lnTo>
                  <a:pt x="331317" y="124066"/>
                </a:lnTo>
                <a:lnTo>
                  <a:pt x="331317" y="1981"/>
                </a:lnTo>
                <a:lnTo>
                  <a:pt x="325348" y="0"/>
                </a:lnTo>
                <a:close/>
              </a:path>
              <a:path w="429895" h="127635">
                <a:moveTo>
                  <a:pt x="399618" y="38087"/>
                </a:moveTo>
                <a:lnTo>
                  <a:pt x="387057" y="38087"/>
                </a:lnTo>
                <a:lnTo>
                  <a:pt x="381584" y="39128"/>
                </a:lnTo>
                <a:lnTo>
                  <a:pt x="354368" y="69799"/>
                </a:lnTo>
                <a:lnTo>
                  <a:pt x="353453" y="76060"/>
                </a:lnTo>
                <a:lnTo>
                  <a:pt x="353453" y="90347"/>
                </a:lnTo>
                <a:lnTo>
                  <a:pt x="382028" y="126212"/>
                </a:lnTo>
                <a:lnTo>
                  <a:pt x="387985" y="127139"/>
                </a:lnTo>
                <a:lnTo>
                  <a:pt x="398691" y="127139"/>
                </a:lnTo>
                <a:lnTo>
                  <a:pt x="426008" y="115074"/>
                </a:lnTo>
                <a:lnTo>
                  <a:pt x="391210" y="115074"/>
                </a:lnTo>
                <a:lnTo>
                  <a:pt x="386994" y="114388"/>
                </a:lnTo>
                <a:lnTo>
                  <a:pt x="369150" y="85636"/>
                </a:lnTo>
                <a:lnTo>
                  <a:pt x="425132" y="85636"/>
                </a:lnTo>
                <a:lnTo>
                  <a:pt x="426491" y="85140"/>
                </a:lnTo>
                <a:lnTo>
                  <a:pt x="428891" y="83159"/>
                </a:lnTo>
                <a:lnTo>
                  <a:pt x="429488" y="81495"/>
                </a:lnTo>
                <a:lnTo>
                  <a:pt x="429488" y="74739"/>
                </a:lnTo>
                <a:lnTo>
                  <a:pt x="369150" y="74739"/>
                </a:lnTo>
                <a:lnTo>
                  <a:pt x="369277" y="71437"/>
                </a:lnTo>
                <a:lnTo>
                  <a:pt x="388594" y="49707"/>
                </a:lnTo>
                <a:lnTo>
                  <a:pt x="421223" y="49707"/>
                </a:lnTo>
                <a:lnTo>
                  <a:pt x="418020" y="45935"/>
                </a:lnTo>
                <a:lnTo>
                  <a:pt x="414261" y="43192"/>
                </a:lnTo>
                <a:lnTo>
                  <a:pt x="405142" y="39115"/>
                </a:lnTo>
                <a:lnTo>
                  <a:pt x="399618" y="38087"/>
                </a:lnTo>
                <a:close/>
              </a:path>
              <a:path w="429895" h="127635">
                <a:moveTo>
                  <a:pt x="423938" y="108953"/>
                </a:moveTo>
                <a:lnTo>
                  <a:pt x="422770" y="108953"/>
                </a:lnTo>
                <a:lnTo>
                  <a:pt x="421678" y="109270"/>
                </a:lnTo>
                <a:lnTo>
                  <a:pt x="418795" y="110528"/>
                </a:lnTo>
                <a:lnTo>
                  <a:pt x="416941" y="111239"/>
                </a:lnTo>
                <a:lnTo>
                  <a:pt x="412457" y="112788"/>
                </a:lnTo>
                <a:lnTo>
                  <a:pt x="409790" y="113499"/>
                </a:lnTo>
                <a:lnTo>
                  <a:pt x="403644" y="114757"/>
                </a:lnTo>
                <a:lnTo>
                  <a:pt x="400138" y="115074"/>
                </a:lnTo>
                <a:lnTo>
                  <a:pt x="426008" y="115074"/>
                </a:lnTo>
                <a:lnTo>
                  <a:pt x="424332" y="109054"/>
                </a:lnTo>
                <a:lnTo>
                  <a:pt x="423938" y="108953"/>
                </a:lnTo>
                <a:close/>
              </a:path>
              <a:path w="429895" h="127635">
                <a:moveTo>
                  <a:pt x="421223" y="49707"/>
                </a:moveTo>
                <a:lnTo>
                  <a:pt x="399681" y="49707"/>
                </a:lnTo>
                <a:lnTo>
                  <a:pt x="405206" y="51930"/>
                </a:lnTo>
                <a:lnTo>
                  <a:pt x="412661" y="60807"/>
                </a:lnTo>
                <a:lnTo>
                  <a:pt x="414426" y="66929"/>
                </a:lnTo>
                <a:lnTo>
                  <a:pt x="414248" y="74739"/>
                </a:lnTo>
                <a:lnTo>
                  <a:pt x="429488" y="74739"/>
                </a:lnTo>
                <a:lnTo>
                  <a:pt x="429488" y="71170"/>
                </a:lnTo>
                <a:lnTo>
                  <a:pt x="428802" y="66192"/>
                </a:lnTo>
                <a:lnTo>
                  <a:pt x="426046" y="56895"/>
                </a:lnTo>
                <a:lnTo>
                  <a:pt x="423887" y="52844"/>
                </a:lnTo>
                <a:lnTo>
                  <a:pt x="421223" y="49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214600" y="4691936"/>
            <a:ext cx="780554" cy="127139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065358" y="4691311"/>
            <a:ext cx="247307" cy="127762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381669" y="4692290"/>
            <a:ext cx="707351" cy="12678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154481" y="4709588"/>
            <a:ext cx="598004" cy="14055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724539" y="5016543"/>
            <a:ext cx="615806" cy="15820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407977" y="5016546"/>
            <a:ext cx="484060" cy="127139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7960683" y="5016905"/>
            <a:ext cx="265430" cy="127000"/>
          </a:xfrm>
          <a:custGeom>
            <a:avLst/>
            <a:gdLst/>
            <a:ahLst/>
            <a:cxnLst/>
            <a:rect l="l" t="t" r="r" b="b"/>
            <a:pathLst>
              <a:path w="265429" h="127000">
                <a:moveTo>
                  <a:pt x="64113" y="49796"/>
                </a:moveTo>
                <a:lnTo>
                  <a:pt x="37376" y="49796"/>
                </a:lnTo>
                <a:lnTo>
                  <a:pt x="40322" y="50203"/>
                </a:lnTo>
                <a:lnTo>
                  <a:pt x="45097" y="51828"/>
                </a:lnTo>
                <a:lnTo>
                  <a:pt x="52806" y="65760"/>
                </a:lnTo>
                <a:lnTo>
                  <a:pt x="52806" y="75183"/>
                </a:lnTo>
                <a:lnTo>
                  <a:pt x="34988" y="75183"/>
                </a:lnTo>
                <a:lnTo>
                  <a:pt x="29197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4307" y="126784"/>
                </a:lnTo>
                <a:lnTo>
                  <a:pt x="33616" y="126784"/>
                </a:lnTo>
                <a:lnTo>
                  <a:pt x="38315" y="125729"/>
                </a:lnTo>
                <a:lnTo>
                  <a:pt x="47193" y="121526"/>
                </a:lnTo>
                <a:lnTo>
                  <a:pt x="51219" y="118592"/>
                </a:lnTo>
                <a:lnTo>
                  <a:pt x="54487" y="115163"/>
                </a:lnTo>
                <a:lnTo>
                  <a:pt x="26136" y="115163"/>
                </a:lnTo>
                <a:lnTo>
                  <a:pt x="22326" y="113918"/>
                </a:lnTo>
                <a:lnTo>
                  <a:pt x="16878" y="108940"/>
                </a:lnTo>
                <a:lnTo>
                  <a:pt x="15519" y="105587"/>
                </a:lnTo>
                <a:lnTo>
                  <a:pt x="15519" y="98932"/>
                </a:lnTo>
                <a:lnTo>
                  <a:pt x="67868" y="85902"/>
                </a:lnTo>
                <a:lnTo>
                  <a:pt x="67841" y="63004"/>
                </a:lnTo>
                <a:lnTo>
                  <a:pt x="67284" y="58800"/>
                </a:lnTo>
                <a:lnTo>
                  <a:pt x="64960" y="51231"/>
                </a:lnTo>
                <a:lnTo>
                  <a:pt x="64113" y="49796"/>
                </a:lnTo>
                <a:close/>
              </a:path>
              <a:path w="265429" h="127000">
                <a:moveTo>
                  <a:pt x="67868" y="114807"/>
                </a:moveTo>
                <a:lnTo>
                  <a:pt x="54825" y="114807"/>
                </a:lnTo>
                <a:lnTo>
                  <a:pt x="54825" y="123634"/>
                </a:lnTo>
                <a:lnTo>
                  <a:pt x="59753" y="125615"/>
                </a:lnTo>
                <a:lnTo>
                  <a:pt x="63004" y="125615"/>
                </a:lnTo>
                <a:lnTo>
                  <a:pt x="67868" y="123634"/>
                </a:lnTo>
                <a:lnTo>
                  <a:pt x="67868" y="114807"/>
                </a:lnTo>
                <a:close/>
              </a:path>
              <a:path w="265429" h="127000">
                <a:moveTo>
                  <a:pt x="67868" y="85902"/>
                </a:moveTo>
                <a:lnTo>
                  <a:pt x="52806" y="85902"/>
                </a:lnTo>
                <a:lnTo>
                  <a:pt x="52806" y="103098"/>
                </a:lnTo>
                <a:lnTo>
                  <a:pt x="49072" y="107187"/>
                </a:lnTo>
                <a:lnTo>
                  <a:pt x="45504" y="110210"/>
                </a:lnTo>
                <a:lnTo>
                  <a:pt x="38709" y="114172"/>
                </a:lnTo>
                <a:lnTo>
                  <a:pt x="35013" y="115163"/>
                </a:lnTo>
                <a:lnTo>
                  <a:pt x="54487" y="115163"/>
                </a:lnTo>
                <a:lnTo>
                  <a:pt x="54825" y="114807"/>
                </a:lnTo>
                <a:lnTo>
                  <a:pt x="67868" y="114807"/>
                </a:lnTo>
                <a:lnTo>
                  <a:pt x="67868" y="85902"/>
                </a:lnTo>
                <a:close/>
              </a:path>
              <a:path w="265429" h="127000">
                <a:moveTo>
                  <a:pt x="41198" y="37731"/>
                </a:moveTo>
                <a:lnTo>
                  <a:pt x="32080" y="37731"/>
                </a:lnTo>
                <a:lnTo>
                  <a:pt x="28930" y="38011"/>
                </a:lnTo>
                <a:lnTo>
                  <a:pt x="4102" y="54140"/>
                </a:lnTo>
                <a:lnTo>
                  <a:pt x="4343" y="55638"/>
                </a:lnTo>
                <a:lnTo>
                  <a:pt x="6578" y="58165"/>
                </a:lnTo>
                <a:lnTo>
                  <a:pt x="7810" y="58165"/>
                </a:lnTo>
                <a:lnTo>
                  <a:pt x="8915" y="57734"/>
                </a:lnTo>
                <a:lnTo>
                  <a:pt x="11925" y="55994"/>
                </a:lnTo>
                <a:lnTo>
                  <a:pt x="13792" y="55029"/>
                </a:lnTo>
                <a:lnTo>
                  <a:pt x="18262" y="52933"/>
                </a:lnTo>
                <a:lnTo>
                  <a:pt x="20866" y="51968"/>
                </a:lnTo>
                <a:lnTo>
                  <a:pt x="26797" y="50228"/>
                </a:lnTo>
                <a:lnTo>
                  <a:pt x="30149" y="49796"/>
                </a:lnTo>
                <a:lnTo>
                  <a:pt x="64113" y="49796"/>
                </a:lnTo>
                <a:lnTo>
                  <a:pt x="63093" y="48069"/>
                </a:lnTo>
                <a:lnTo>
                  <a:pt x="57950" y="42964"/>
                </a:lnTo>
                <a:lnTo>
                  <a:pt x="54584" y="41033"/>
                </a:lnTo>
                <a:lnTo>
                  <a:pt x="46253" y="38392"/>
                </a:lnTo>
                <a:lnTo>
                  <a:pt x="41198" y="37731"/>
                </a:lnTo>
                <a:close/>
              </a:path>
              <a:path w="265429" h="127000">
                <a:moveTo>
                  <a:pt x="103746" y="38988"/>
                </a:moveTo>
                <a:lnTo>
                  <a:pt x="100990" y="38988"/>
                </a:lnTo>
                <a:lnTo>
                  <a:pt x="99860" y="39039"/>
                </a:lnTo>
                <a:lnTo>
                  <a:pt x="95605" y="40893"/>
                </a:lnTo>
                <a:lnTo>
                  <a:pt x="95618" y="123710"/>
                </a:lnTo>
                <a:lnTo>
                  <a:pt x="101574" y="125615"/>
                </a:lnTo>
                <a:lnTo>
                  <a:pt x="104571" y="125615"/>
                </a:lnTo>
                <a:lnTo>
                  <a:pt x="110667" y="123304"/>
                </a:lnTo>
                <a:lnTo>
                  <a:pt x="110667" y="66179"/>
                </a:lnTo>
                <a:lnTo>
                  <a:pt x="114833" y="61086"/>
                </a:lnTo>
                <a:lnTo>
                  <a:pt x="118808" y="57213"/>
                </a:lnTo>
                <a:lnTo>
                  <a:pt x="125581" y="52501"/>
                </a:lnTo>
                <a:lnTo>
                  <a:pt x="109194" y="52501"/>
                </a:lnTo>
                <a:lnTo>
                  <a:pt x="104863" y="39039"/>
                </a:lnTo>
                <a:lnTo>
                  <a:pt x="103746" y="38988"/>
                </a:lnTo>
                <a:close/>
              </a:path>
              <a:path w="265429" h="127000">
                <a:moveTo>
                  <a:pt x="162293" y="50609"/>
                </a:moveTo>
                <a:lnTo>
                  <a:pt x="136931" y="50609"/>
                </a:lnTo>
                <a:lnTo>
                  <a:pt x="139522" y="51142"/>
                </a:lnTo>
                <a:lnTo>
                  <a:pt x="143992" y="53314"/>
                </a:lnTo>
                <a:lnTo>
                  <a:pt x="151663" y="123710"/>
                </a:lnTo>
                <a:lnTo>
                  <a:pt x="152146" y="124371"/>
                </a:lnTo>
                <a:lnTo>
                  <a:pt x="157632" y="125615"/>
                </a:lnTo>
                <a:lnTo>
                  <a:pt x="160629" y="125615"/>
                </a:lnTo>
                <a:lnTo>
                  <a:pt x="166573" y="123710"/>
                </a:lnTo>
                <a:lnTo>
                  <a:pt x="166542" y="66179"/>
                </a:lnTo>
                <a:lnTo>
                  <a:pt x="166192" y="62687"/>
                </a:lnTo>
                <a:lnTo>
                  <a:pt x="164172" y="54470"/>
                </a:lnTo>
                <a:lnTo>
                  <a:pt x="162496" y="50876"/>
                </a:lnTo>
                <a:lnTo>
                  <a:pt x="162293" y="50609"/>
                </a:lnTo>
                <a:close/>
              </a:path>
              <a:path w="265429" h="127000">
                <a:moveTo>
                  <a:pt x="142633" y="37731"/>
                </a:moveTo>
                <a:lnTo>
                  <a:pt x="132410" y="37731"/>
                </a:lnTo>
                <a:lnTo>
                  <a:pt x="127736" y="38912"/>
                </a:lnTo>
                <a:lnTo>
                  <a:pt x="118491" y="43662"/>
                </a:lnTo>
                <a:lnTo>
                  <a:pt x="113855" y="47396"/>
                </a:lnTo>
                <a:lnTo>
                  <a:pt x="109194" y="52501"/>
                </a:lnTo>
                <a:lnTo>
                  <a:pt x="125581" y="52501"/>
                </a:lnTo>
                <a:lnTo>
                  <a:pt x="126403" y="51930"/>
                </a:lnTo>
                <a:lnTo>
                  <a:pt x="130200" y="50609"/>
                </a:lnTo>
                <a:lnTo>
                  <a:pt x="162293" y="50609"/>
                </a:lnTo>
                <a:lnTo>
                  <a:pt x="157848" y="44754"/>
                </a:lnTo>
                <a:lnTo>
                  <a:pt x="154800" y="42303"/>
                </a:lnTo>
                <a:lnTo>
                  <a:pt x="147269" y="38646"/>
                </a:lnTo>
                <a:lnTo>
                  <a:pt x="142633" y="37731"/>
                </a:lnTo>
                <a:close/>
              </a:path>
              <a:path w="265429" h="127000">
                <a:moveTo>
                  <a:pt x="229806" y="37731"/>
                </a:moveTo>
                <a:lnTo>
                  <a:pt x="219163" y="37731"/>
                </a:lnTo>
                <a:lnTo>
                  <a:pt x="214033" y="38798"/>
                </a:lnTo>
                <a:lnTo>
                  <a:pt x="190106" y="70040"/>
                </a:lnTo>
                <a:lnTo>
                  <a:pt x="189344" y="76326"/>
                </a:lnTo>
                <a:lnTo>
                  <a:pt x="189406" y="89750"/>
                </a:lnTo>
                <a:lnTo>
                  <a:pt x="211721" y="125628"/>
                </a:lnTo>
                <a:lnTo>
                  <a:pt x="216890" y="126784"/>
                </a:lnTo>
                <a:lnTo>
                  <a:pt x="228523" y="126784"/>
                </a:lnTo>
                <a:lnTo>
                  <a:pt x="233654" y="125488"/>
                </a:lnTo>
                <a:lnTo>
                  <a:pt x="243027" y="120332"/>
                </a:lnTo>
                <a:lnTo>
                  <a:pt x="247535" y="116725"/>
                </a:lnTo>
                <a:lnTo>
                  <a:pt x="250017" y="114084"/>
                </a:lnTo>
                <a:lnTo>
                  <a:pt x="221640" y="114084"/>
                </a:lnTo>
                <a:lnTo>
                  <a:pt x="218325" y="113169"/>
                </a:lnTo>
                <a:lnTo>
                  <a:pt x="205041" y="85750"/>
                </a:lnTo>
                <a:lnTo>
                  <a:pt x="205041" y="77825"/>
                </a:lnTo>
                <a:lnTo>
                  <a:pt x="222402" y="50520"/>
                </a:lnTo>
                <a:lnTo>
                  <a:pt x="265379" y="50520"/>
                </a:lnTo>
                <a:lnTo>
                  <a:pt x="265379" y="49974"/>
                </a:lnTo>
                <a:lnTo>
                  <a:pt x="250139" y="49974"/>
                </a:lnTo>
                <a:lnTo>
                  <a:pt x="246227" y="45961"/>
                </a:lnTo>
                <a:lnTo>
                  <a:pt x="242252" y="42913"/>
                </a:lnTo>
                <a:lnTo>
                  <a:pt x="234238" y="38773"/>
                </a:lnTo>
                <a:lnTo>
                  <a:pt x="229806" y="37731"/>
                </a:lnTo>
                <a:close/>
              </a:path>
              <a:path w="265429" h="127000">
                <a:moveTo>
                  <a:pt x="265379" y="112102"/>
                </a:moveTo>
                <a:lnTo>
                  <a:pt x="251879" y="112102"/>
                </a:lnTo>
                <a:lnTo>
                  <a:pt x="252006" y="123723"/>
                </a:lnTo>
                <a:lnTo>
                  <a:pt x="252501" y="124447"/>
                </a:lnTo>
                <a:lnTo>
                  <a:pt x="257492" y="125615"/>
                </a:lnTo>
                <a:lnTo>
                  <a:pt x="259994" y="125615"/>
                </a:lnTo>
                <a:lnTo>
                  <a:pt x="265379" y="112102"/>
                </a:lnTo>
                <a:close/>
              </a:path>
              <a:path w="265429" h="127000">
                <a:moveTo>
                  <a:pt x="265379" y="50520"/>
                </a:moveTo>
                <a:lnTo>
                  <a:pt x="230428" y="50520"/>
                </a:lnTo>
                <a:lnTo>
                  <a:pt x="234416" y="51828"/>
                </a:lnTo>
                <a:lnTo>
                  <a:pt x="242074" y="57048"/>
                </a:lnTo>
                <a:lnTo>
                  <a:pt x="246037" y="60845"/>
                </a:lnTo>
                <a:lnTo>
                  <a:pt x="250139" y="65824"/>
                </a:lnTo>
                <a:lnTo>
                  <a:pt x="250139" y="98234"/>
                </a:lnTo>
                <a:lnTo>
                  <a:pt x="227634" y="114084"/>
                </a:lnTo>
                <a:lnTo>
                  <a:pt x="250017" y="114084"/>
                </a:lnTo>
                <a:lnTo>
                  <a:pt x="251879" y="112102"/>
                </a:lnTo>
                <a:lnTo>
                  <a:pt x="265379" y="112102"/>
                </a:lnTo>
                <a:lnTo>
                  <a:pt x="265379" y="50520"/>
                </a:lnTo>
                <a:close/>
              </a:path>
              <a:path w="265429" h="127000">
                <a:moveTo>
                  <a:pt x="259207" y="0"/>
                </a:moveTo>
                <a:lnTo>
                  <a:pt x="256197" y="0"/>
                </a:lnTo>
                <a:lnTo>
                  <a:pt x="254990" y="76"/>
                </a:lnTo>
                <a:lnTo>
                  <a:pt x="250139" y="49974"/>
                </a:lnTo>
                <a:lnTo>
                  <a:pt x="265379" y="49974"/>
                </a:lnTo>
                <a:lnTo>
                  <a:pt x="265252" y="2057"/>
                </a:lnTo>
                <a:lnTo>
                  <a:pt x="259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00146" y="5016548"/>
            <a:ext cx="325120" cy="127635"/>
          </a:xfrm>
          <a:custGeom>
            <a:avLst/>
            <a:gdLst/>
            <a:ahLst/>
            <a:cxnLst/>
            <a:rect l="l" t="t" r="r" b="b"/>
            <a:pathLst>
              <a:path w="325120" h="127635">
                <a:moveTo>
                  <a:pt x="8953" y="0"/>
                </a:moveTo>
                <a:lnTo>
                  <a:pt x="5956" y="0"/>
                </a:lnTo>
                <a:lnTo>
                  <a:pt x="4724" y="63"/>
                </a:lnTo>
                <a:lnTo>
                  <a:pt x="0" y="1981"/>
                </a:lnTo>
                <a:lnTo>
                  <a:pt x="0" y="124066"/>
                </a:lnTo>
                <a:lnTo>
                  <a:pt x="5956" y="125971"/>
                </a:lnTo>
                <a:lnTo>
                  <a:pt x="8953" y="125971"/>
                </a:lnTo>
                <a:lnTo>
                  <a:pt x="15049" y="123659"/>
                </a:lnTo>
                <a:lnTo>
                  <a:pt x="15049" y="66535"/>
                </a:lnTo>
                <a:lnTo>
                  <a:pt x="19215" y="61442"/>
                </a:lnTo>
                <a:lnTo>
                  <a:pt x="23190" y="57569"/>
                </a:lnTo>
                <a:lnTo>
                  <a:pt x="30784" y="52285"/>
                </a:lnTo>
                <a:lnTo>
                  <a:pt x="33304" y="51409"/>
                </a:lnTo>
                <a:lnTo>
                  <a:pt x="15049" y="51409"/>
                </a:lnTo>
                <a:lnTo>
                  <a:pt x="15049" y="2400"/>
                </a:lnTo>
                <a:lnTo>
                  <a:pt x="14922" y="1981"/>
                </a:lnTo>
                <a:lnTo>
                  <a:pt x="10210" y="63"/>
                </a:lnTo>
                <a:lnTo>
                  <a:pt x="8953" y="0"/>
                </a:lnTo>
                <a:close/>
              </a:path>
              <a:path w="325120" h="127635">
                <a:moveTo>
                  <a:pt x="66675" y="50965"/>
                </a:moveTo>
                <a:lnTo>
                  <a:pt x="41313" y="50965"/>
                </a:lnTo>
                <a:lnTo>
                  <a:pt x="43903" y="51498"/>
                </a:lnTo>
                <a:lnTo>
                  <a:pt x="48374" y="53670"/>
                </a:lnTo>
                <a:lnTo>
                  <a:pt x="56032" y="124066"/>
                </a:lnTo>
                <a:lnTo>
                  <a:pt x="56527" y="124726"/>
                </a:lnTo>
                <a:lnTo>
                  <a:pt x="62001" y="125971"/>
                </a:lnTo>
                <a:lnTo>
                  <a:pt x="65011" y="125971"/>
                </a:lnTo>
                <a:lnTo>
                  <a:pt x="70942" y="124066"/>
                </a:lnTo>
                <a:lnTo>
                  <a:pt x="70918" y="66535"/>
                </a:lnTo>
                <a:lnTo>
                  <a:pt x="70561" y="63042"/>
                </a:lnTo>
                <a:lnTo>
                  <a:pt x="68541" y="54825"/>
                </a:lnTo>
                <a:lnTo>
                  <a:pt x="66878" y="51231"/>
                </a:lnTo>
                <a:lnTo>
                  <a:pt x="66675" y="50965"/>
                </a:lnTo>
                <a:close/>
              </a:path>
              <a:path w="325120" h="127635">
                <a:moveTo>
                  <a:pt x="47002" y="38087"/>
                </a:moveTo>
                <a:lnTo>
                  <a:pt x="37033" y="38087"/>
                </a:lnTo>
                <a:lnTo>
                  <a:pt x="32588" y="39179"/>
                </a:lnTo>
                <a:lnTo>
                  <a:pt x="23774" y="43561"/>
                </a:lnTo>
                <a:lnTo>
                  <a:pt x="19392" y="46913"/>
                </a:lnTo>
                <a:lnTo>
                  <a:pt x="15049" y="51409"/>
                </a:lnTo>
                <a:lnTo>
                  <a:pt x="33304" y="51409"/>
                </a:lnTo>
                <a:lnTo>
                  <a:pt x="34582" y="50965"/>
                </a:lnTo>
                <a:lnTo>
                  <a:pt x="66675" y="50965"/>
                </a:lnTo>
                <a:lnTo>
                  <a:pt x="62217" y="45110"/>
                </a:lnTo>
                <a:lnTo>
                  <a:pt x="59182" y="42659"/>
                </a:lnTo>
                <a:lnTo>
                  <a:pt x="51650" y="39001"/>
                </a:lnTo>
                <a:lnTo>
                  <a:pt x="47002" y="38087"/>
                </a:lnTo>
                <a:close/>
              </a:path>
              <a:path w="325120" h="127635">
                <a:moveTo>
                  <a:pt x="139611" y="38087"/>
                </a:moveTo>
                <a:lnTo>
                  <a:pt x="127050" y="38087"/>
                </a:lnTo>
                <a:lnTo>
                  <a:pt x="121577" y="39128"/>
                </a:lnTo>
                <a:lnTo>
                  <a:pt x="94361" y="69799"/>
                </a:lnTo>
                <a:lnTo>
                  <a:pt x="93446" y="76060"/>
                </a:lnTo>
                <a:lnTo>
                  <a:pt x="93446" y="90347"/>
                </a:lnTo>
                <a:lnTo>
                  <a:pt x="122021" y="126212"/>
                </a:lnTo>
                <a:lnTo>
                  <a:pt x="127977" y="127139"/>
                </a:lnTo>
                <a:lnTo>
                  <a:pt x="138684" y="127139"/>
                </a:lnTo>
                <a:lnTo>
                  <a:pt x="166001" y="115074"/>
                </a:lnTo>
                <a:lnTo>
                  <a:pt x="131203" y="115074"/>
                </a:lnTo>
                <a:lnTo>
                  <a:pt x="126987" y="114388"/>
                </a:lnTo>
                <a:lnTo>
                  <a:pt x="109143" y="85636"/>
                </a:lnTo>
                <a:lnTo>
                  <a:pt x="165125" y="85636"/>
                </a:lnTo>
                <a:lnTo>
                  <a:pt x="166484" y="85140"/>
                </a:lnTo>
                <a:lnTo>
                  <a:pt x="168884" y="83159"/>
                </a:lnTo>
                <a:lnTo>
                  <a:pt x="169481" y="81483"/>
                </a:lnTo>
                <a:lnTo>
                  <a:pt x="169481" y="74739"/>
                </a:lnTo>
                <a:lnTo>
                  <a:pt x="109143" y="74739"/>
                </a:lnTo>
                <a:lnTo>
                  <a:pt x="109270" y="71437"/>
                </a:lnTo>
                <a:lnTo>
                  <a:pt x="128587" y="49707"/>
                </a:lnTo>
                <a:lnTo>
                  <a:pt x="161210" y="49707"/>
                </a:lnTo>
                <a:lnTo>
                  <a:pt x="158000" y="45935"/>
                </a:lnTo>
                <a:lnTo>
                  <a:pt x="154254" y="43192"/>
                </a:lnTo>
                <a:lnTo>
                  <a:pt x="145135" y="39103"/>
                </a:lnTo>
                <a:lnTo>
                  <a:pt x="139611" y="38087"/>
                </a:lnTo>
                <a:close/>
              </a:path>
              <a:path w="325120" h="127635">
                <a:moveTo>
                  <a:pt x="163931" y="108953"/>
                </a:moveTo>
                <a:lnTo>
                  <a:pt x="162763" y="108953"/>
                </a:lnTo>
                <a:lnTo>
                  <a:pt x="161671" y="109270"/>
                </a:lnTo>
                <a:lnTo>
                  <a:pt x="158788" y="110528"/>
                </a:lnTo>
                <a:lnTo>
                  <a:pt x="156933" y="111226"/>
                </a:lnTo>
                <a:lnTo>
                  <a:pt x="152450" y="112788"/>
                </a:lnTo>
                <a:lnTo>
                  <a:pt x="149783" y="113499"/>
                </a:lnTo>
                <a:lnTo>
                  <a:pt x="143637" y="114757"/>
                </a:lnTo>
                <a:lnTo>
                  <a:pt x="140119" y="115074"/>
                </a:lnTo>
                <a:lnTo>
                  <a:pt x="166001" y="115074"/>
                </a:lnTo>
                <a:lnTo>
                  <a:pt x="164325" y="109054"/>
                </a:lnTo>
                <a:lnTo>
                  <a:pt x="163931" y="108953"/>
                </a:lnTo>
                <a:close/>
              </a:path>
              <a:path w="325120" h="127635">
                <a:moveTo>
                  <a:pt x="161210" y="49707"/>
                </a:moveTo>
                <a:lnTo>
                  <a:pt x="139674" y="49707"/>
                </a:lnTo>
                <a:lnTo>
                  <a:pt x="145199" y="51930"/>
                </a:lnTo>
                <a:lnTo>
                  <a:pt x="152654" y="60807"/>
                </a:lnTo>
                <a:lnTo>
                  <a:pt x="154419" y="66929"/>
                </a:lnTo>
                <a:lnTo>
                  <a:pt x="154241" y="74739"/>
                </a:lnTo>
                <a:lnTo>
                  <a:pt x="169481" y="74739"/>
                </a:lnTo>
                <a:lnTo>
                  <a:pt x="169481" y="71158"/>
                </a:lnTo>
                <a:lnTo>
                  <a:pt x="168795" y="66192"/>
                </a:lnTo>
                <a:lnTo>
                  <a:pt x="166039" y="56896"/>
                </a:lnTo>
                <a:lnTo>
                  <a:pt x="163880" y="52844"/>
                </a:lnTo>
                <a:lnTo>
                  <a:pt x="161210" y="49707"/>
                </a:lnTo>
                <a:close/>
              </a:path>
              <a:path w="325120" h="127635">
                <a:moveTo>
                  <a:pt x="250425" y="50152"/>
                </a:moveTo>
                <a:lnTo>
                  <a:pt x="223697" y="50152"/>
                </a:lnTo>
                <a:lnTo>
                  <a:pt x="226631" y="50558"/>
                </a:lnTo>
                <a:lnTo>
                  <a:pt x="231406" y="52184"/>
                </a:lnTo>
                <a:lnTo>
                  <a:pt x="239128" y="66116"/>
                </a:lnTo>
                <a:lnTo>
                  <a:pt x="239128" y="75539"/>
                </a:lnTo>
                <a:lnTo>
                  <a:pt x="221310" y="75539"/>
                </a:lnTo>
                <a:lnTo>
                  <a:pt x="215519" y="76098"/>
                </a:lnTo>
                <a:lnTo>
                  <a:pt x="186309" y="97904"/>
                </a:lnTo>
                <a:lnTo>
                  <a:pt x="186309" y="106375"/>
                </a:lnTo>
                <a:lnTo>
                  <a:pt x="210616" y="127139"/>
                </a:lnTo>
                <a:lnTo>
                  <a:pt x="219925" y="127139"/>
                </a:lnTo>
                <a:lnTo>
                  <a:pt x="224624" y="126085"/>
                </a:lnTo>
                <a:lnTo>
                  <a:pt x="233502" y="121881"/>
                </a:lnTo>
                <a:lnTo>
                  <a:pt x="237528" y="118948"/>
                </a:lnTo>
                <a:lnTo>
                  <a:pt x="240807" y="115519"/>
                </a:lnTo>
                <a:lnTo>
                  <a:pt x="212458" y="115519"/>
                </a:lnTo>
                <a:lnTo>
                  <a:pt x="208648" y="114274"/>
                </a:lnTo>
                <a:lnTo>
                  <a:pt x="203200" y="109296"/>
                </a:lnTo>
                <a:lnTo>
                  <a:pt x="201841" y="105943"/>
                </a:lnTo>
                <a:lnTo>
                  <a:pt x="201841" y="99288"/>
                </a:lnTo>
                <a:lnTo>
                  <a:pt x="222008" y="86258"/>
                </a:lnTo>
                <a:lnTo>
                  <a:pt x="254190" y="86258"/>
                </a:lnTo>
                <a:lnTo>
                  <a:pt x="254161" y="63360"/>
                </a:lnTo>
                <a:lnTo>
                  <a:pt x="253606" y="59156"/>
                </a:lnTo>
                <a:lnTo>
                  <a:pt x="251282" y="51600"/>
                </a:lnTo>
                <a:lnTo>
                  <a:pt x="250425" y="50152"/>
                </a:lnTo>
                <a:close/>
              </a:path>
              <a:path w="325120" h="127635">
                <a:moveTo>
                  <a:pt x="254190" y="115163"/>
                </a:moveTo>
                <a:lnTo>
                  <a:pt x="241147" y="115163"/>
                </a:lnTo>
                <a:lnTo>
                  <a:pt x="241147" y="123990"/>
                </a:lnTo>
                <a:lnTo>
                  <a:pt x="246075" y="125971"/>
                </a:lnTo>
                <a:lnTo>
                  <a:pt x="249313" y="125971"/>
                </a:lnTo>
                <a:lnTo>
                  <a:pt x="254190" y="123990"/>
                </a:lnTo>
                <a:lnTo>
                  <a:pt x="254190" y="115163"/>
                </a:lnTo>
                <a:close/>
              </a:path>
              <a:path w="325120" h="127635">
                <a:moveTo>
                  <a:pt x="254190" y="86258"/>
                </a:moveTo>
                <a:lnTo>
                  <a:pt x="239128" y="86258"/>
                </a:lnTo>
                <a:lnTo>
                  <a:pt x="239128" y="103454"/>
                </a:lnTo>
                <a:lnTo>
                  <a:pt x="235381" y="107543"/>
                </a:lnTo>
                <a:lnTo>
                  <a:pt x="231825" y="110566"/>
                </a:lnTo>
                <a:lnTo>
                  <a:pt x="225018" y="114528"/>
                </a:lnTo>
                <a:lnTo>
                  <a:pt x="221335" y="115519"/>
                </a:lnTo>
                <a:lnTo>
                  <a:pt x="240807" y="115519"/>
                </a:lnTo>
                <a:lnTo>
                  <a:pt x="241147" y="115163"/>
                </a:lnTo>
                <a:lnTo>
                  <a:pt x="254190" y="115163"/>
                </a:lnTo>
                <a:lnTo>
                  <a:pt x="254190" y="86258"/>
                </a:lnTo>
                <a:close/>
              </a:path>
              <a:path w="325120" h="127635">
                <a:moveTo>
                  <a:pt x="227520" y="38087"/>
                </a:moveTo>
                <a:lnTo>
                  <a:pt x="218401" y="38087"/>
                </a:lnTo>
                <a:lnTo>
                  <a:pt x="215239" y="38379"/>
                </a:lnTo>
                <a:lnTo>
                  <a:pt x="190411" y="54495"/>
                </a:lnTo>
                <a:lnTo>
                  <a:pt x="190665" y="55994"/>
                </a:lnTo>
                <a:lnTo>
                  <a:pt x="192900" y="58521"/>
                </a:lnTo>
                <a:lnTo>
                  <a:pt x="194119" y="58521"/>
                </a:lnTo>
                <a:lnTo>
                  <a:pt x="195237" y="58089"/>
                </a:lnTo>
                <a:lnTo>
                  <a:pt x="198234" y="56349"/>
                </a:lnTo>
                <a:lnTo>
                  <a:pt x="200101" y="55397"/>
                </a:lnTo>
                <a:lnTo>
                  <a:pt x="204571" y="53289"/>
                </a:lnTo>
                <a:lnTo>
                  <a:pt x="207175" y="52324"/>
                </a:lnTo>
                <a:lnTo>
                  <a:pt x="213118" y="50584"/>
                </a:lnTo>
                <a:lnTo>
                  <a:pt x="216471" y="50152"/>
                </a:lnTo>
                <a:lnTo>
                  <a:pt x="250425" y="50152"/>
                </a:lnTo>
                <a:lnTo>
                  <a:pt x="249402" y="48425"/>
                </a:lnTo>
                <a:lnTo>
                  <a:pt x="244271" y="43319"/>
                </a:lnTo>
                <a:lnTo>
                  <a:pt x="240893" y="41389"/>
                </a:lnTo>
                <a:lnTo>
                  <a:pt x="232575" y="38747"/>
                </a:lnTo>
                <a:lnTo>
                  <a:pt x="227520" y="38087"/>
                </a:lnTo>
                <a:close/>
              </a:path>
              <a:path w="325120" h="127635">
                <a:moveTo>
                  <a:pt x="300570" y="52133"/>
                </a:moveTo>
                <a:lnTo>
                  <a:pt x="285419" y="52133"/>
                </a:lnTo>
                <a:lnTo>
                  <a:pt x="285419" y="104178"/>
                </a:lnTo>
                <a:lnTo>
                  <a:pt x="305282" y="126961"/>
                </a:lnTo>
                <a:lnTo>
                  <a:pt x="310972" y="126961"/>
                </a:lnTo>
                <a:lnTo>
                  <a:pt x="324815" y="118973"/>
                </a:lnTo>
                <a:lnTo>
                  <a:pt x="324734" y="115150"/>
                </a:lnTo>
                <a:lnTo>
                  <a:pt x="324585" y="114261"/>
                </a:lnTo>
                <a:lnTo>
                  <a:pt x="307797" y="114261"/>
                </a:lnTo>
                <a:lnTo>
                  <a:pt x="304774" y="112839"/>
                </a:lnTo>
                <a:lnTo>
                  <a:pt x="301409" y="107137"/>
                </a:lnTo>
                <a:lnTo>
                  <a:pt x="300570" y="102920"/>
                </a:lnTo>
                <a:lnTo>
                  <a:pt x="300570" y="52133"/>
                </a:lnTo>
                <a:close/>
              </a:path>
              <a:path w="325120" h="127635">
                <a:moveTo>
                  <a:pt x="323011" y="111747"/>
                </a:moveTo>
                <a:lnTo>
                  <a:pt x="322211" y="111747"/>
                </a:lnTo>
                <a:lnTo>
                  <a:pt x="321665" y="111874"/>
                </a:lnTo>
                <a:lnTo>
                  <a:pt x="320433" y="112420"/>
                </a:lnTo>
                <a:lnTo>
                  <a:pt x="319697" y="112699"/>
                </a:lnTo>
                <a:lnTo>
                  <a:pt x="317982" y="113296"/>
                </a:lnTo>
                <a:lnTo>
                  <a:pt x="317004" y="113588"/>
                </a:lnTo>
                <a:lnTo>
                  <a:pt x="314807" y="114122"/>
                </a:lnTo>
                <a:lnTo>
                  <a:pt x="313550" y="114261"/>
                </a:lnTo>
                <a:lnTo>
                  <a:pt x="324585" y="114261"/>
                </a:lnTo>
                <a:lnTo>
                  <a:pt x="324370" y="113245"/>
                </a:lnTo>
                <a:lnTo>
                  <a:pt x="324065" y="112407"/>
                </a:lnTo>
                <a:lnTo>
                  <a:pt x="323850" y="112115"/>
                </a:lnTo>
                <a:lnTo>
                  <a:pt x="323303" y="111810"/>
                </a:lnTo>
                <a:lnTo>
                  <a:pt x="323011" y="111747"/>
                </a:lnTo>
                <a:close/>
              </a:path>
              <a:path w="325120" h="127635">
                <a:moveTo>
                  <a:pt x="322275" y="39801"/>
                </a:moveTo>
                <a:lnTo>
                  <a:pt x="273443" y="39801"/>
                </a:lnTo>
                <a:lnTo>
                  <a:pt x="272999" y="39903"/>
                </a:lnTo>
                <a:lnTo>
                  <a:pt x="270814" y="48171"/>
                </a:lnTo>
                <a:lnTo>
                  <a:pt x="271081" y="49733"/>
                </a:lnTo>
                <a:lnTo>
                  <a:pt x="272186" y="51650"/>
                </a:lnTo>
                <a:lnTo>
                  <a:pt x="272923" y="52133"/>
                </a:lnTo>
                <a:lnTo>
                  <a:pt x="322707" y="52133"/>
                </a:lnTo>
                <a:lnTo>
                  <a:pt x="323430" y="51650"/>
                </a:lnTo>
                <a:lnTo>
                  <a:pt x="324535" y="49733"/>
                </a:lnTo>
                <a:lnTo>
                  <a:pt x="324815" y="48171"/>
                </a:lnTo>
                <a:lnTo>
                  <a:pt x="324751" y="43916"/>
                </a:lnTo>
                <a:lnTo>
                  <a:pt x="322275" y="39801"/>
                </a:lnTo>
                <a:close/>
              </a:path>
              <a:path w="325120" h="127635">
                <a:moveTo>
                  <a:pt x="294474" y="17653"/>
                </a:moveTo>
                <a:lnTo>
                  <a:pt x="291477" y="17653"/>
                </a:lnTo>
                <a:lnTo>
                  <a:pt x="290245" y="17703"/>
                </a:lnTo>
                <a:lnTo>
                  <a:pt x="285419" y="39801"/>
                </a:lnTo>
                <a:lnTo>
                  <a:pt x="300570" y="39801"/>
                </a:lnTo>
                <a:lnTo>
                  <a:pt x="300570" y="20104"/>
                </a:lnTo>
                <a:lnTo>
                  <a:pt x="300443" y="19723"/>
                </a:lnTo>
                <a:lnTo>
                  <a:pt x="294474" y="176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682041" y="5054634"/>
            <a:ext cx="602716" cy="113449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342952" y="5016905"/>
            <a:ext cx="710399" cy="12678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719737" y="5348155"/>
            <a:ext cx="250418" cy="12776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040727" y="5349134"/>
            <a:ext cx="722439" cy="126784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830275" y="5366431"/>
            <a:ext cx="608291" cy="140550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509212" y="5348778"/>
            <a:ext cx="960015" cy="127140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538927" y="5386866"/>
            <a:ext cx="249102" cy="89052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730569" y="5673390"/>
            <a:ext cx="636524" cy="127139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440755" y="5673390"/>
            <a:ext cx="937021" cy="15829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446731" y="5679334"/>
            <a:ext cx="1223766" cy="152256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724794" y="6006523"/>
            <a:ext cx="1941728" cy="158917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734186" y="6013090"/>
            <a:ext cx="117932" cy="120027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8923591" y="6007163"/>
            <a:ext cx="683895" cy="127635"/>
          </a:xfrm>
          <a:custGeom>
            <a:avLst/>
            <a:gdLst/>
            <a:ahLst/>
            <a:cxnLst/>
            <a:rect l="l" t="t" r="r" b="b"/>
            <a:pathLst>
              <a:path w="683895" h="127635">
                <a:moveTo>
                  <a:pt x="48653" y="49872"/>
                </a:moveTo>
                <a:lnTo>
                  <a:pt x="37338" y="38087"/>
                </a:lnTo>
                <a:lnTo>
                  <a:pt x="34734" y="38087"/>
                </a:lnTo>
                <a:lnTo>
                  <a:pt x="13716" y="53924"/>
                </a:lnTo>
                <a:lnTo>
                  <a:pt x="13601" y="41249"/>
                </a:lnTo>
                <a:lnTo>
                  <a:pt x="8216" y="39344"/>
                </a:lnTo>
                <a:lnTo>
                  <a:pt x="5435" y="39344"/>
                </a:lnTo>
                <a:lnTo>
                  <a:pt x="0" y="124053"/>
                </a:lnTo>
                <a:lnTo>
                  <a:pt x="431" y="124714"/>
                </a:lnTo>
                <a:lnTo>
                  <a:pt x="6019" y="125958"/>
                </a:lnTo>
                <a:lnTo>
                  <a:pt x="9042" y="125958"/>
                </a:lnTo>
                <a:lnTo>
                  <a:pt x="15201" y="69862"/>
                </a:lnTo>
                <a:lnTo>
                  <a:pt x="17360" y="66560"/>
                </a:lnTo>
                <a:lnTo>
                  <a:pt x="29019" y="53924"/>
                </a:lnTo>
                <a:lnTo>
                  <a:pt x="29476" y="53632"/>
                </a:lnTo>
                <a:lnTo>
                  <a:pt x="32448" y="52425"/>
                </a:lnTo>
                <a:lnTo>
                  <a:pt x="33959" y="52133"/>
                </a:lnTo>
                <a:lnTo>
                  <a:pt x="36804" y="52133"/>
                </a:lnTo>
                <a:lnTo>
                  <a:pt x="45262" y="54330"/>
                </a:lnTo>
                <a:lnTo>
                  <a:pt x="45872" y="54470"/>
                </a:lnTo>
                <a:lnTo>
                  <a:pt x="46850" y="54470"/>
                </a:lnTo>
                <a:lnTo>
                  <a:pt x="47244" y="54330"/>
                </a:lnTo>
                <a:lnTo>
                  <a:pt x="47802" y="53797"/>
                </a:lnTo>
                <a:lnTo>
                  <a:pt x="48031" y="53403"/>
                </a:lnTo>
                <a:lnTo>
                  <a:pt x="48399" y="52387"/>
                </a:lnTo>
                <a:lnTo>
                  <a:pt x="48437" y="52133"/>
                </a:lnTo>
                <a:lnTo>
                  <a:pt x="48526" y="51676"/>
                </a:lnTo>
                <a:lnTo>
                  <a:pt x="48653" y="49872"/>
                </a:lnTo>
                <a:close/>
              </a:path>
              <a:path w="683895" h="127635">
                <a:moveTo>
                  <a:pt x="138176" y="71158"/>
                </a:moveTo>
                <a:lnTo>
                  <a:pt x="137477" y="66192"/>
                </a:lnTo>
                <a:lnTo>
                  <a:pt x="134696" y="56883"/>
                </a:lnTo>
                <a:lnTo>
                  <a:pt x="132524" y="52832"/>
                </a:lnTo>
                <a:lnTo>
                  <a:pt x="129819" y="49695"/>
                </a:lnTo>
                <a:lnTo>
                  <a:pt x="126580" y="45935"/>
                </a:lnTo>
                <a:lnTo>
                  <a:pt x="122974" y="43319"/>
                </a:lnTo>
                <a:lnTo>
                  <a:pt x="122974" y="66929"/>
                </a:lnTo>
                <a:lnTo>
                  <a:pt x="122783" y="74726"/>
                </a:lnTo>
                <a:lnTo>
                  <a:pt x="77241" y="74726"/>
                </a:lnTo>
                <a:lnTo>
                  <a:pt x="77368" y="71424"/>
                </a:lnTo>
                <a:lnTo>
                  <a:pt x="96875" y="49695"/>
                </a:lnTo>
                <a:lnTo>
                  <a:pt x="108077" y="49695"/>
                </a:lnTo>
                <a:lnTo>
                  <a:pt x="113652" y="51917"/>
                </a:lnTo>
                <a:lnTo>
                  <a:pt x="121183" y="60807"/>
                </a:lnTo>
                <a:lnTo>
                  <a:pt x="122974" y="66929"/>
                </a:lnTo>
                <a:lnTo>
                  <a:pt x="122974" y="43319"/>
                </a:lnTo>
                <a:lnTo>
                  <a:pt x="122796" y="43180"/>
                </a:lnTo>
                <a:lnTo>
                  <a:pt x="113588" y="39103"/>
                </a:lnTo>
                <a:lnTo>
                  <a:pt x="108000" y="38087"/>
                </a:lnTo>
                <a:lnTo>
                  <a:pt x="95326" y="38087"/>
                </a:lnTo>
                <a:lnTo>
                  <a:pt x="62318" y="69786"/>
                </a:lnTo>
                <a:lnTo>
                  <a:pt x="61391" y="76047"/>
                </a:lnTo>
                <a:lnTo>
                  <a:pt x="61391" y="90335"/>
                </a:lnTo>
                <a:lnTo>
                  <a:pt x="90246" y="126199"/>
                </a:lnTo>
                <a:lnTo>
                  <a:pt x="96253" y="127139"/>
                </a:lnTo>
                <a:lnTo>
                  <a:pt x="107073" y="127139"/>
                </a:lnTo>
                <a:lnTo>
                  <a:pt x="134658" y="115062"/>
                </a:lnTo>
                <a:lnTo>
                  <a:pt x="134569" y="112395"/>
                </a:lnTo>
                <a:lnTo>
                  <a:pt x="127368" y="110515"/>
                </a:lnTo>
                <a:lnTo>
                  <a:pt x="125501" y="111226"/>
                </a:lnTo>
                <a:lnTo>
                  <a:pt x="120967" y="112788"/>
                </a:lnTo>
                <a:lnTo>
                  <a:pt x="118287" y="113487"/>
                </a:lnTo>
                <a:lnTo>
                  <a:pt x="112064" y="114757"/>
                </a:lnTo>
                <a:lnTo>
                  <a:pt x="108534" y="115062"/>
                </a:lnTo>
                <a:lnTo>
                  <a:pt x="99517" y="115062"/>
                </a:lnTo>
                <a:lnTo>
                  <a:pt x="77241" y="85623"/>
                </a:lnTo>
                <a:lnTo>
                  <a:pt x="133769" y="85623"/>
                </a:lnTo>
                <a:lnTo>
                  <a:pt x="135153" y="85128"/>
                </a:lnTo>
                <a:lnTo>
                  <a:pt x="137579" y="83146"/>
                </a:lnTo>
                <a:lnTo>
                  <a:pt x="138176" y="81483"/>
                </a:lnTo>
                <a:lnTo>
                  <a:pt x="138176" y="74726"/>
                </a:lnTo>
                <a:lnTo>
                  <a:pt x="138176" y="71158"/>
                </a:lnTo>
                <a:close/>
              </a:path>
              <a:path w="683895" h="127635">
                <a:moveTo>
                  <a:pt x="224320" y="86258"/>
                </a:moveTo>
                <a:lnTo>
                  <a:pt x="224294" y="63360"/>
                </a:lnTo>
                <a:lnTo>
                  <a:pt x="223735" y="59156"/>
                </a:lnTo>
                <a:lnTo>
                  <a:pt x="221386" y="51587"/>
                </a:lnTo>
                <a:lnTo>
                  <a:pt x="220522" y="50152"/>
                </a:lnTo>
                <a:lnTo>
                  <a:pt x="219494" y="48425"/>
                </a:lnTo>
                <a:lnTo>
                  <a:pt x="214299" y="43319"/>
                </a:lnTo>
                <a:lnTo>
                  <a:pt x="210908" y="41389"/>
                </a:lnTo>
                <a:lnTo>
                  <a:pt x="202488" y="38747"/>
                </a:lnTo>
                <a:lnTo>
                  <a:pt x="197396" y="38087"/>
                </a:lnTo>
                <a:lnTo>
                  <a:pt x="188175" y="38087"/>
                </a:lnTo>
                <a:lnTo>
                  <a:pt x="159931" y="54483"/>
                </a:lnTo>
                <a:lnTo>
                  <a:pt x="160172" y="55981"/>
                </a:lnTo>
                <a:lnTo>
                  <a:pt x="162433" y="58521"/>
                </a:lnTo>
                <a:lnTo>
                  <a:pt x="163664" y="58521"/>
                </a:lnTo>
                <a:lnTo>
                  <a:pt x="164795" y="58089"/>
                </a:lnTo>
                <a:lnTo>
                  <a:pt x="167830" y="56349"/>
                </a:lnTo>
                <a:lnTo>
                  <a:pt x="169710" y="55384"/>
                </a:lnTo>
                <a:lnTo>
                  <a:pt x="174218" y="53289"/>
                </a:lnTo>
                <a:lnTo>
                  <a:pt x="176847" y="52324"/>
                </a:lnTo>
                <a:lnTo>
                  <a:pt x="182854" y="50584"/>
                </a:lnTo>
                <a:lnTo>
                  <a:pt x="186232" y="50152"/>
                </a:lnTo>
                <a:lnTo>
                  <a:pt x="193535" y="50152"/>
                </a:lnTo>
                <a:lnTo>
                  <a:pt x="209105" y="66116"/>
                </a:lnTo>
                <a:lnTo>
                  <a:pt x="209105" y="75539"/>
                </a:lnTo>
                <a:lnTo>
                  <a:pt x="209105" y="86258"/>
                </a:lnTo>
                <a:lnTo>
                  <a:pt x="209105" y="103454"/>
                </a:lnTo>
                <a:lnTo>
                  <a:pt x="205333" y="107530"/>
                </a:lnTo>
                <a:lnTo>
                  <a:pt x="201739" y="110566"/>
                </a:lnTo>
                <a:lnTo>
                  <a:pt x="194868" y="114528"/>
                </a:lnTo>
                <a:lnTo>
                  <a:pt x="191147" y="115519"/>
                </a:lnTo>
                <a:lnTo>
                  <a:pt x="182181" y="115519"/>
                </a:lnTo>
                <a:lnTo>
                  <a:pt x="178333" y="114274"/>
                </a:lnTo>
                <a:lnTo>
                  <a:pt x="172834" y="109296"/>
                </a:lnTo>
                <a:lnTo>
                  <a:pt x="171462" y="105943"/>
                </a:lnTo>
                <a:lnTo>
                  <a:pt x="171462" y="99275"/>
                </a:lnTo>
                <a:lnTo>
                  <a:pt x="191833" y="86258"/>
                </a:lnTo>
                <a:lnTo>
                  <a:pt x="209105" y="86258"/>
                </a:lnTo>
                <a:lnTo>
                  <a:pt x="209105" y="75539"/>
                </a:lnTo>
                <a:lnTo>
                  <a:pt x="191122" y="75539"/>
                </a:lnTo>
                <a:lnTo>
                  <a:pt x="185280" y="76098"/>
                </a:lnTo>
                <a:lnTo>
                  <a:pt x="155778" y="97904"/>
                </a:lnTo>
                <a:lnTo>
                  <a:pt x="155778" y="106362"/>
                </a:lnTo>
                <a:lnTo>
                  <a:pt x="180327" y="127139"/>
                </a:lnTo>
                <a:lnTo>
                  <a:pt x="189725" y="127139"/>
                </a:lnTo>
                <a:lnTo>
                  <a:pt x="211150" y="115163"/>
                </a:lnTo>
                <a:lnTo>
                  <a:pt x="211150" y="123977"/>
                </a:lnTo>
                <a:lnTo>
                  <a:pt x="216128" y="125958"/>
                </a:lnTo>
                <a:lnTo>
                  <a:pt x="219405" y="125958"/>
                </a:lnTo>
                <a:lnTo>
                  <a:pt x="224320" y="123977"/>
                </a:lnTo>
                <a:lnTo>
                  <a:pt x="224320" y="115163"/>
                </a:lnTo>
                <a:lnTo>
                  <a:pt x="224320" y="86258"/>
                </a:lnTo>
                <a:close/>
              </a:path>
              <a:path w="683895" h="127635">
                <a:moveTo>
                  <a:pt x="266661" y="2400"/>
                </a:moveTo>
                <a:lnTo>
                  <a:pt x="260502" y="0"/>
                </a:lnTo>
                <a:lnTo>
                  <a:pt x="257479" y="0"/>
                </a:lnTo>
                <a:lnTo>
                  <a:pt x="251460" y="1981"/>
                </a:lnTo>
                <a:lnTo>
                  <a:pt x="251460" y="124053"/>
                </a:lnTo>
                <a:lnTo>
                  <a:pt x="257479" y="125958"/>
                </a:lnTo>
                <a:lnTo>
                  <a:pt x="260502" y="125958"/>
                </a:lnTo>
                <a:lnTo>
                  <a:pt x="266661" y="123647"/>
                </a:lnTo>
                <a:lnTo>
                  <a:pt x="266661" y="2400"/>
                </a:lnTo>
                <a:close/>
              </a:path>
              <a:path w="683895" h="127635">
                <a:moveTo>
                  <a:pt x="331584" y="79946"/>
                </a:moveTo>
                <a:lnTo>
                  <a:pt x="328828" y="73825"/>
                </a:lnTo>
                <a:lnTo>
                  <a:pt x="288455" y="73825"/>
                </a:lnTo>
                <a:lnTo>
                  <a:pt x="287629" y="74269"/>
                </a:lnTo>
                <a:lnTo>
                  <a:pt x="286512" y="76073"/>
                </a:lnTo>
                <a:lnTo>
                  <a:pt x="286232" y="77660"/>
                </a:lnTo>
                <a:lnTo>
                  <a:pt x="286232" y="82232"/>
                </a:lnTo>
                <a:lnTo>
                  <a:pt x="286512" y="83832"/>
                </a:lnTo>
                <a:lnTo>
                  <a:pt x="287629" y="85699"/>
                </a:lnTo>
                <a:lnTo>
                  <a:pt x="288455" y="86156"/>
                </a:lnTo>
                <a:lnTo>
                  <a:pt x="329387" y="86156"/>
                </a:lnTo>
                <a:lnTo>
                  <a:pt x="330187" y="85712"/>
                </a:lnTo>
                <a:lnTo>
                  <a:pt x="331304" y="83908"/>
                </a:lnTo>
                <a:lnTo>
                  <a:pt x="331584" y="82283"/>
                </a:lnTo>
                <a:lnTo>
                  <a:pt x="331584" y="79946"/>
                </a:lnTo>
                <a:close/>
              </a:path>
              <a:path w="683895" h="127635">
                <a:moveTo>
                  <a:pt x="396862" y="48158"/>
                </a:moveTo>
                <a:lnTo>
                  <a:pt x="394296" y="39789"/>
                </a:lnTo>
                <a:lnTo>
                  <a:pt x="372376" y="39789"/>
                </a:lnTo>
                <a:lnTo>
                  <a:pt x="372376" y="20091"/>
                </a:lnTo>
                <a:lnTo>
                  <a:pt x="366229" y="17640"/>
                </a:lnTo>
                <a:lnTo>
                  <a:pt x="363194" y="17640"/>
                </a:lnTo>
                <a:lnTo>
                  <a:pt x="357073" y="39789"/>
                </a:lnTo>
                <a:lnTo>
                  <a:pt x="344982" y="39789"/>
                </a:lnTo>
                <a:lnTo>
                  <a:pt x="342328" y="48158"/>
                </a:lnTo>
                <a:lnTo>
                  <a:pt x="342607" y="49720"/>
                </a:lnTo>
                <a:lnTo>
                  <a:pt x="343725" y="51638"/>
                </a:lnTo>
                <a:lnTo>
                  <a:pt x="344462" y="52120"/>
                </a:lnTo>
                <a:lnTo>
                  <a:pt x="357073" y="52120"/>
                </a:lnTo>
                <a:lnTo>
                  <a:pt x="357073" y="104165"/>
                </a:lnTo>
                <a:lnTo>
                  <a:pt x="377139" y="126949"/>
                </a:lnTo>
                <a:lnTo>
                  <a:pt x="382892" y="126949"/>
                </a:lnTo>
                <a:lnTo>
                  <a:pt x="396786" y="115138"/>
                </a:lnTo>
                <a:lnTo>
                  <a:pt x="396633" y="114249"/>
                </a:lnTo>
                <a:lnTo>
                  <a:pt x="392442" y="112407"/>
                </a:lnTo>
                <a:lnTo>
                  <a:pt x="391706" y="112687"/>
                </a:lnTo>
                <a:lnTo>
                  <a:pt x="389966" y="113284"/>
                </a:lnTo>
                <a:lnTo>
                  <a:pt x="388975" y="113576"/>
                </a:lnTo>
                <a:lnTo>
                  <a:pt x="386753" y="114109"/>
                </a:lnTo>
                <a:lnTo>
                  <a:pt x="385483" y="114249"/>
                </a:lnTo>
                <a:lnTo>
                  <a:pt x="379679" y="114249"/>
                </a:lnTo>
                <a:lnTo>
                  <a:pt x="376631" y="112826"/>
                </a:lnTo>
                <a:lnTo>
                  <a:pt x="373227" y="107124"/>
                </a:lnTo>
                <a:lnTo>
                  <a:pt x="372376" y="102908"/>
                </a:lnTo>
                <a:lnTo>
                  <a:pt x="372376" y="52120"/>
                </a:lnTo>
                <a:lnTo>
                  <a:pt x="394728" y="52120"/>
                </a:lnTo>
                <a:lnTo>
                  <a:pt x="395478" y="51638"/>
                </a:lnTo>
                <a:lnTo>
                  <a:pt x="396582" y="49720"/>
                </a:lnTo>
                <a:lnTo>
                  <a:pt x="396862" y="48158"/>
                </a:lnTo>
                <a:close/>
              </a:path>
              <a:path w="683895" h="127635">
                <a:moveTo>
                  <a:pt x="432650" y="41313"/>
                </a:moveTo>
                <a:lnTo>
                  <a:pt x="426618" y="39331"/>
                </a:lnTo>
                <a:lnTo>
                  <a:pt x="423583" y="39331"/>
                </a:lnTo>
                <a:lnTo>
                  <a:pt x="417576" y="41313"/>
                </a:lnTo>
                <a:lnTo>
                  <a:pt x="417576" y="124053"/>
                </a:lnTo>
                <a:lnTo>
                  <a:pt x="423583" y="125958"/>
                </a:lnTo>
                <a:lnTo>
                  <a:pt x="426618" y="125958"/>
                </a:lnTo>
                <a:lnTo>
                  <a:pt x="432650" y="124053"/>
                </a:lnTo>
                <a:lnTo>
                  <a:pt x="432650" y="41313"/>
                </a:lnTo>
                <a:close/>
              </a:path>
              <a:path w="683895" h="127635">
                <a:moveTo>
                  <a:pt x="434530" y="11328"/>
                </a:moveTo>
                <a:lnTo>
                  <a:pt x="433870" y="9004"/>
                </a:lnTo>
                <a:lnTo>
                  <a:pt x="431203" y="6540"/>
                </a:lnTo>
                <a:lnTo>
                  <a:pt x="428752" y="5930"/>
                </a:lnTo>
                <a:lnTo>
                  <a:pt x="421513" y="5930"/>
                </a:lnTo>
                <a:lnTo>
                  <a:pt x="419011" y="6565"/>
                </a:lnTo>
                <a:lnTo>
                  <a:pt x="416293" y="9080"/>
                </a:lnTo>
                <a:lnTo>
                  <a:pt x="415645" y="11328"/>
                </a:lnTo>
                <a:lnTo>
                  <a:pt x="415607" y="18351"/>
                </a:lnTo>
                <a:lnTo>
                  <a:pt x="416280" y="20675"/>
                </a:lnTo>
                <a:lnTo>
                  <a:pt x="418934" y="23139"/>
                </a:lnTo>
                <a:lnTo>
                  <a:pt x="421398" y="23761"/>
                </a:lnTo>
                <a:lnTo>
                  <a:pt x="428625" y="23761"/>
                </a:lnTo>
                <a:lnTo>
                  <a:pt x="431126" y="23126"/>
                </a:lnTo>
                <a:lnTo>
                  <a:pt x="433857" y="20612"/>
                </a:lnTo>
                <a:lnTo>
                  <a:pt x="434505" y="18351"/>
                </a:lnTo>
                <a:lnTo>
                  <a:pt x="434530" y="11328"/>
                </a:lnTo>
                <a:close/>
              </a:path>
              <a:path w="683895" h="127635">
                <a:moveTo>
                  <a:pt x="585381" y="66522"/>
                </a:moveTo>
                <a:lnTo>
                  <a:pt x="562190" y="38074"/>
                </a:lnTo>
                <a:lnTo>
                  <a:pt x="554596" y="38074"/>
                </a:lnTo>
                <a:lnTo>
                  <a:pt x="528256" y="54102"/>
                </a:lnTo>
                <a:lnTo>
                  <a:pt x="527265" y="51701"/>
                </a:lnTo>
                <a:lnTo>
                  <a:pt x="526834" y="50952"/>
                </a:lnTo>
                <a:lnTo>
                  <a:pt x="526021" y="49530"/>
                </a:lnTo>
                <a:lnTo>
                  <a:pt x="523062" y="45618"/>
                </a:lnTo>
                <a:lnTo>
                  <a:pt x="506018" y="38074"/>
                </a:lnTo>
                <a:lnTo>
                  <a:pt x="498043" y="38074"/>
                </a:lnTo>
                <a:lnTo>
                  <a:pt x="493585" y="39255"/>
                </a:lnTo>
                <a:lnTo>
                  <a:pt x="484746" y="44005"/>
                </a:lnTo>
                <a:lnTo>
                  <a:pt x="480174" y="47739"/>
                </a:lnTo>
                <a:lnTo>
                  <a:pt x="475475" y="52844"/>
                </a:lnTo>
                <a:lnTo>
                  <a:pt x="475373" y="41236"/>
                </a:lnTo>
                <a:lnTo>
                  <a:pt x="469976" y="39331"/>
                </a:lnTo>
                <a:lnTo>
                  <a:pt x="467194" y="39331"/>
                </a:lnTo>
                <a:lnTo>
                  <a:pt x="461772" y="124053"/>
                </a:lnTo>
                <a:lnTo>
                  <a:pt x="462203" y="124714"/>
                </a:lnTo>
                <a:lnTo>
                  <a:pt x="467779" y="125958"/>
                </a:lnTo>
                <a:lnTo>
                  <a:pt x="470814" y="125958"/>
                </a:lnTo>
                <a:lnTo>
                  <a:pt x="476961" y="66522"/>
                </a:lnTo>
                <a:lnTo>
                  <a:pt x="481164" y="61429"/>
                </a:lnTo>
                <a:lnTo>
                  <a:pt x="485063" y="57556"/>
                </a:lnTo>
                <a:lnTo>
                  <a:pt x="491464" y="52844"/>
                </a:lnTo>
                <a:lnTo>
                  <a:pt x="492239" y="52273"/>
                </a:lnTo>
                <a:lnTo>
                  <a:pt x="495795" y="50952"/>
                </a:lnTo>
                <a:lnTo>
                  <a:pt x="502158" y="50952"/>
                </a:lnTo>
                <a:lnTo>
                  <a:pt x="516026" y="124053"/>
                </a:lnTo>
                <a:lnTo>
                  <a:pt x="516458" y="124714"/>
                </a:lnTo>
                <a:lnTo>
                  <a:pt x="522097" y="125958"/>
                </a:lnTo>
                <a:lnTo>
                  <a:pt x="525005" y="125958"/>
                </a:lnTo>
                <a:lnTo>
                  <a:pt x="531215" y="66522"/>
                </a:lnTo>
                <a:lnTo>
                  <a:pt x="535482" y="61429"/>
                </a:lnTo>
                <a:lnTo>
                  <a:pt x="539394" y="57556"/>
                </a:lnTo>
                <a:lnTo>
                  <a:pt x="544042" y="54102"/>
                </a:lnTo>
                <a:lnTo>
                  <a:pt x="546506" y="52273"/>
                </a:lnTo>
                <a:lnTo>
                  <a:pt x="550049" y="50952"/>
                </a:lnTo>
                <a:lnTo>
                  <a:pt x="556412" y="50952"/>
                </a:lnTo>
                <a:lnTo>
                  <a:pt x="570077" y="70485"/>
                </a:lnTo>
                <a:lnTo>
                  <a:pt x="570077" y="123647"/>
                </a:lnTo>
                <a:lnTo>
                  <a:pt x="570204" y="124053"/>
                </a:lnTo>
                <a:lnTo>
                  <a:pt x="576326" y="125958"/>
                </a:lnTo>
                <a:lnTo>
                  <a:pt x="579348" y="125958"/>
                </a:lnTo>
                <a:lnTo>
                  <a:pt x="585355" y="124053"/>
                </a:lnTo>
                <a:lnTo>
                  <a:pt x="585381" y="66522"/>
                </a:lnTo>
                <a:close/>
              </a:path>
              <a:path w="683895" h="127635">
                <a:moveTo>
                  <a:pt x="683768" y="71145"/>
                </a:moveTo>
                <a:lnTo>
                  <a:pt x="668553" y="43307"/>
                </a:lnTo>
                <a:lnTo>
                  <a:pt x="668553" y="66916"/>
                </a:lnTo>
                <a:lnTo>
                  <a:pt x="668375" y="74726"/>
                </a:lnTo>
                <a:lnTo>
                  <a:pt x="622833" y="74726"/>
                </a:lnTo>
                <a:lnTo>
                  <a:pt x="622960" y="71424"/>
                </a:lnTo>
                <a:lnTo>
                  <a:pt x="642454" y="49695"/>
                </a:lnTo>
                <a:lnTo>
                  <a:pt x="653656" y="49695"/>
                </a:lnTo>
                <a:lnTo>
                  <a:pt x="659244" y="51904"/>
                </a:lnTo>
                <a:lnTo>
                  <a:pt x="666762" y="60794"/>
                </a:lnTo>
                <a:lnTo>
                  <a:pt x="668553" y="66916"/>
                </a:lnTo>
                <a:lnTo>
                  <a:pt x="668553" y="43307"/>
                </a:lnTo>
                <a:lnTo>
                  <a:pt x="668388" y="43180"/>
                </a:lnTo>
                <a:lnTo>
                  <a:pt x="659168" y="39090"/>
                </a:lnTo>
                <a:lnTo>
                  <a:pt x="653592" y="38074"/>
                </a:lnTo>
                <a:lnTo>
                  <a:pt x="640918" y="38074"/>
                </a:lnTo>
                <a:lnTo>
                  <a:pt x="607898" y="69786"/>
                </a:lnTo>
                <a:lnTo>
                  <a:pt x="606971" y="76047"/>
                </a:lnTo>
                <a:lnTo>
                  <a:pt x="606971" y="90322"/>
                </a:lnTo>
                <a:lnTo>
                  <a:pt x="635838" y="126199"/>
                </a:lnTo>
                <a:lnTo>
                  <a:pt x="641845" y="127127"/>
                </a:lnTo>
                <a:lnTo>
                  <a:pt x="652665" y="127127"/>
                </a:lnTo>
                <a:lnTo>
                  <a:pt x="680237" y="115062"/>
                </a:lnTo>
                <a:lnTo>
                  <a:pt x="680161" y="112395"/>
                </a:lnTo>
                <a:lnTo>
                  <a:pt x="672960" y="110515"/>
                </a:lnTo>
                <a:lnTo>
                  <a:pt x="671093" y="111213"/>
                </a:lnTo>
                <a:lnTo>
                  <a:pt x="666559" y="112776"/>
                </a:lnTo>
                <a:lnTo>
                  <a:pt x="663867" y="113487"/>
                </a:lnTo>
                <a:lnTo>
                  <a:pt x="657656" y="114744"/>
                </a:lnTo>
                <a:lnTo>
                  <a:pt x="654113" y="115062"/>
                </a:lnTo>
                <a:lnTo>
                  <a:pt x="645109" y="115062"/>
                </a:lnTo>
                <a:lnTo>
                  <a:pt x="622833" y="85610"/>
                </a:lnTo>
                <a:lnTo>
                  <a:pt x="679361" y="85610"/>
                </a:lnTo>
                <a:lnTo>
                  <a:pt x="680732" y="85115"/>
                </a:lnTo>
                <a:lnTo>
                  <a:pt x="683158" y="83134"/>
                </a:lnTo>
                <a:lnTo>
                  <a:pt x="683768" y="81470"/>
                </a:lnTo>
                <a:lnTo>
                  <a:pt x="683768" y="74726"/>
                </a:lnTo>
                <a:lnTo>
                  <a:pt x="683768" y="711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673235" y="6007146"/>
            <a:ext cx="323850" cy="127000"/>
          </a:xfrm>
          <a:custGeom>
            <a:avLst/>
            <a:gdLst/>
            <a:ahLst/>
            <a:cxnLst/>
            <a:rect l="l" t="t" r="r" b="b"/>
            <a:pathLst>
              <a:path w="323850" h="127000">
                <a:moveTo>
                  <a:pt x="9270" y="39344"/>
                </a:moveTo>
                <a:lnTo>
                  <a:pt x="6121" y="39344"/>
                </a:lnTo>
                <a:lnTo>
                  <a:pt x="4914" y="39382"/>
                </a:lnTo>
                <a:lnTo>
                  <a:pt x="0" y="42887"/>
                </a:lnTo>
                <a:lnTo>
                  <a:pt x="241" y="44094"/>
                </a:lnTo>
                <a:lnTo>
                  <a:pt x="457" y="44843"/>
                </a:lnTo>
                <a:lnTo>
                  <a:pt x="774" y="45745"/>
                </a:lnTo>
                <a:lnTo>
                  <a:pt x="25349" y="123329"/>
                </a:lnTo>
                <a:lnTo>
                  <a:pt x="33451" y="125971"/>
                </a:lnTo>
                <a:lnTo>
                  <a:pt x="37210" y="125971"/>
                </a:lnTo>
                <a:lnTo>
                  <a:pt x="49395" y="109855"/>
                </a:lnTo>
                <a:lnTo>
                  <a:pt x="36283" y="109855"/>
                </a:lnTo>
                <a:lnTo>
                  <a:pt x="36106" y="109042"/>
                </a:lnTo>
                <a:lnTo>
                  <a:pt x="15798" y="41694"/>
                </a:lnTo>
                <a:lnTo>
                  <a:pt x="10667" y="39395"/>
                </a:lnTo>
                <a:lnTo>
                  <a:pt x="9270" y="39344"/>
                </a:lnTo>
                <a:close/>
              </a:path>
              <a:path w="323850" h="127000">
                <a:moveTo>
                  <a:pt x="76781" y="63119"/>
                </a:moveTo>
                <a:lnTo>
                  <a:pt x="62255" y="63119"/>
                </a:lnTo>
                <a:lnTo>
                  <a:pt x="62445" y="63931"/>
                </a:lnTo>
                <a:lnTo>
                  <a:pt x="80162" y="123329"/>
                </a:lnTo>
                <a:lnTo>
                  <a:pt x="88531" y="125971"/>
                </a:lnTo>
                <a:lnTo>
                  <a:pt x="92303" y="125971"/>
                </a:lnTo>
                <a:lnTo>
                  <a:pt x="100558" y="122732"/>
                </a:lnTo>
                <a:lnTo>
                  <a:pt x="104669" y="109855"/>
                </a:lnTo>
                <a:lnTo>
                  <a:pt x="90639" y="109855"/>
                </a:lnTo>
                <a:lnTo>
                  <a:pt x="90449" y="109042"/>
                </a:lnTo>
                <a:lnTo>
                  <a:pt x="76781" y="63119"/>
                </a:lnTo>
                <a:close/>
              </a:path>
              <a:path w="323850" h="127000">
                <a:moveTo>
                  <a:pt x="64300" y="39344"/>
                </a:moveTo>
                <a:lnTo>
                  <a:pt x="61264" y="39344"/>
                </a:lnTo>
                <a:lnTo>
                  <a:pt x="60020" y="39395"/>
                </a:lnTo>
                <a:lnTo>
                  <a:pt x="36474" y="109042"/>
                </a:lnTo>
                <a:lnTo>
                  <a:pt x="36283" y="109855"/>
                </a:lnTo>
                <a:lnTo>
                  <a:pt x="49395" y="109855"/>
                </a:lnTo>
                <a:lnTo>
                  <a:pt x="62077" y="63931"/>
                </a:lnTo>
                <a:lnTo>
                  <a:pt x="62255" y="63119"/>
                </a:lnTo>
                <a:lnTo>
                  <a:pt x="76781" y="63119"/>
                </a:lnTo>
                <a:lnTo>
                  <a:pt x="70487" y="41960"/>
                </a:lnTo>
                <a:lnTo>
                  <a:pt x="70383" y="41567"/>
                </a:lnTo>
                <a:lnTo>
                  <a:pt x="70205" y="41148"/>
                </a:lnTo>
                <a:lnTo>
                  <a:pt x="65519" y="39395"/>
                </a:lnTo>
                <a:lnTo>
                  <a:pt x="64300" y="39344"/>
                </a:lnTo>
                <a:close/>
              </a:path>
              <a:path w="323850" h="127000">
                <a:moveTo>
                  <a:pt x="120319" y="39344"/>
                </a:moveTo>
                <a:lnTo>
                  <a:pt x="117220" y="39344"/>
                </a:lnTo>
                <a:lnTo>
                  <a:pt x="115912" y="39395"/>
                </a:lnTo>
                <a:lnTo>
                  <a:pt x="110533" y="42379"/>
                </a:lnTo>
                <a:lnTo>
                  <a:pt x="90728" y="109042"/>
                </a:lnTo>
                <a:lnTo>
                  <a:pt x="90639" y="109855"/>
                </a:lnTo>
                <a:lnTo>
                  <a:pt x="104669" y="109855"/>
                </a:lnTo>
                <a:lnTo>
                  <a:pt x="125133" y="45745"/>
                </a:lnTo>
                <a:lnTo>
                  <a:pt x="125450" y="44843"/>
                </a:lnTo>
                <a:lnTo>
                  <a:pt x="125666" y="44094"/>
                </a:lnTo>
                <a:lnTo>
                  <a:pt x="125907" y="42887"/>
                </a:lnTo>
                <a:lnTo>
                  <a:pt x="125860" y="40982"/>
                </a:lnTo>
                <a:lnTo>
                  <a:pt x="122402" y="39433"/>
                </a:lnTo>
                <a:lnTo>
                  <a:pt x="120319" y="39344"/>
                </a:lnTo>
                <a:close/>
              </a:path>
              <a:path w="323850" h="127000">
                <a:moveTo>
                  <a:pt x="154000" y="39344"/>
                </a:moveTo>
                <a:lnTo>
                  <a:pt x="150964" y="39344"/>
                </a:lnTo>
                <a:lnTo>
                  <a:pt x="149732" y="39408"/>
                </a:lnTo>
                <a:lnTo>
                  <a:pt x="144957" y="41325"/>
                </a:lnTo>
                <a:lnTo>
                  <a:pt x="144957" y="124066"/>
                </a:lnTo>
                <a:lnTo>
                  <a:pt x="150964" y="125971"/>
                </a:lnTo>
                <a:lnTo>
                  <a:pt x="154000" y="125971"/>
                </a:lnTo>
                <a:lnTo>
                  <a:pt x="160019" y="124066"/>
                </a:lnTo>
                <a:lnTo>
                  <a:pt x="160019" y="41325"/>
                </a:lnTo>
                <a:lnTo>
                  <a:pt x="154000" y="39344"/>
                </a:lnTo>
                <a:close/>
              </a:path>
              <a:path w="323850" h="127000">
                <a:moveTo>
                  <a:pt x="156133" y="5943"/>
                </a:moveTo>
                <a:lnTo>
                  <a:pt x="148894" y="5943"/>
                </a:lnTo>
                <a:lnTo>
                  <a:pt x="146392" y="6578"/>
                </a:lnTo>
                <a:lnTo>
                  <a:pt x="143675" y="9093"/>
                </a:lnTo>
                <a:lnTo>
                  <a:pt x="143025" y="11341"/>
                </a:lnTo>
                <a:lnTo>
                  <a:pt x="142989" y="18364"/>
                </a:lnTo>
                <a:lnTo>
                  <a:pt x="143649" y="20701"/>
                </a:lnTo>
                <a:lnTo>
                  <a:pt x="146316" y="23152"/>
                </a:lnTo>
                <a:lnTo>
                  <a:pt x="148767" y="23774"/>
                </a:lnTo>
                <a:lnTo>
                  <a:pt x="156006" y="23774"/>
                </a:lnTo>
                <a:lnTo>
                  <a:pt x="158508" y="23139"/>
                </a:lnTo>
                <a:lnTo>
                  <a:pt x="161226" y="20624"/>
                </a:lnTo>
                <a:lnTo>
                  <a:pt x="161879" y="18364"/>
                </a:lnTo>
                <a:lnTo>
                  <a:pt x="161912" y="11341"/>
                </a:lnTo>
                <a:lnTo>
                  <a:pt x="161239" y="9017"/>
                </a:lnTo>
                <a:lnTo>
                  <a:pt x="158584" y="6565"/>
                </a:lnTo>
                <a:lnTo>
                  <a:pt x="156133" y="5943"/>
                </a:lnTo>
                <a:close/>
              </a:path>
              <a:path w="323850" h="127000">
                <a:moveTo>
                  <a:pt x="206438" y="52133"/>
                </a:moveTo>
                <a:lnTo>
                  <a:pt x="191134" y="52133"/>
                </a:lnTo>
                <a:lnTo>
                  <a:pt x="191134" y="104178"/>
                </a:lnTo>
                <a:lnTo>
                  <a:pt x="211200" y="126961"/>
                </a:lnTo>
                <a:lnTo>
                  <a:pt x="216941" y="126961"/>
                </a:lnTo>
                <a:lnTo>
                  <a:pt x="230842" y="115150"/>
                </a:lnTo>
                <a:lnTo>
                  <a:pt x="230685" y="114261"/>
                </a:lnTo>
                <a:lnTo>
                  <a:pt x="213728" y="114261"/>
                </a:lnTo>
                <a:lnTo>
                  <a:pt x="210692" y="112839"/>
                </a:lnTo>
                <a:lnTo>
                  <a:pt x="207289" y="107137"/>
                </a:lnTo>
                <a:lnTo>
                  <a:pt x="206438" y="102920"/>
                </a:lnTo>
                <a:lnTo>
                  <a:pt x="206438" y="52133"/>
                </a:lnTo>
                <a:close/>
              </a:path>
              <a:path w="323850" h="127000">
                <a:moveTo>
                  <a:pt x="229095" y="111747"/>
                </a:moveTo>
                <a:lnTo>
                  <a:pt x="228295" y="111747"/>
                </a:lnTo>
                <a:lnTo>
                  <a:pt x="227736" y="111874"/>
                </a:lnTo>
                <a:lnTo>
                  <a:pt x="226504" y="112420"/>
                </a:lnTo>
                <a:lnTo>
                  <a:pt x="224027" y="113309"/>
                </a:lnTo>
                <a:lnTo>
                  <a:pt x="223037" y="113588"/>
                </a:lnTo>
                <a:lnTo>
                  <a:pt x="220814" y="114134"/>
                </a:lnTo>
                <a:lnTo>
                  <a:pt x="219544" y="114261"/>
                </a:lnTo>
                <a:lnTo>
                  <a:pt x="230685" y="114261"/>
                </a:lnTo>
                <a:lnTo>
                  <a:pt x="229387" y="111823"/>
                </a:lnTo>
                <a:lnTo>
                  <a:pt x="229095" y="111747"/>
                </a:lnTo>
                <a:close/>
              </a:path>
              <a:path w="323850" h="127000">
                <a:moveTo>
                  <a:pt x="228358" y="39801"/>
                </a:moveTo>
                <a:lnTo>
                  <a:pt x="179044" y="39801"/>
                </a:lnTo>
                <a:lnTo>
                  <a:pt x="178600" y="39903"/>
                </a:lnTo>
                <a:lnTo>
                  <a:pt x="176390" y="48171"/>
                </a:lnTo>
                <a:lnTo>
                  <a:pt x="176669" y="49733"/>
                </a:lnTo>
                <a:lnTo>
                  <a:pt x="177774" y="51650"/>
                </a:lnTo>
                <a:lnTo>
                  <a:pt x="178523" y="52133"/>
                </a:lnTo>
                <a:lnTo>
                  <a:pt x="228790" y="52133"/>
                </a:lnTo>
                <a:lnTo>
                  <a:pt x="229527" y="51650"/>
                </a:lnTo>
                <a:lnTo>
                  <a:pt x="230644" y="49733"/>
                </a:lnTo>
                <a:lnTo>
                  <a:pt x="230924" y="48171"/>
                </a:lnTo>
                <a:lnTo>
                  <a:pt x="230860" y="43916"/>
                </a:lnTo>
                <a:lnTo>
                  <a:pt x="228358" y="39801"/>
                </a:lnTo>
                <a:close/>
              </a:path>
              <a:path w="323850" h="127000">
                <a:moveTo>
                  <a:pt x="200278" y="17653"/>
                </a:moveTo>
                <a:lnTo>
                  <a:pt x="197256" y="17653"/>
                </a:lnTo>
                <a:lnTo>
                  <a:pt x="196024" y="17703"/>
                </a:lnTo>
                <a:lnTo>
                  <a:pt x="191134" y="39801"/>
                </a:lnTo>
                <a:lnTo>
                  <a:pt x="206438" y="39801"/>
                </a:lnTo>
                <a:lnTo>
                  <a:pt x="206438" y="20116"/>
                </a:lnTo>
                <a:lnTo>
                  <a:pt x="206311" y="19723"/>
                </a:lnTo>
                <a:lnTo>
                  <a:pt x="200278" y="17653"/>
                </a:lnTo>
                <a:close/>
              </a:path>
              <a:path w="323850" h="127000">
                <a:moveTo>
                  <a:pt x="260680" y="0"/>
                </a:moveTo>
                <a:lnTo>
                  <a:pt x="257644" y="0"/>
                </a:lnTo>
                <a:lnTo>
                  <a:pt x="256412" y="63"/>
                </a:lnTo>
                <a:lnTo>
                  <a:pt x="251637" y="1981"/>
                </a:lnTo>
                <a:lnTo>
                  <a:pt x="251637" y="124066"/>
                </a:lnTo>
                <a:lnTo>
                  <a:pt x="257644" y="125971"/>
                </a:lnTo>
                <a:lnTo>
                  <a:pt x="260680" y="125971"/>
                </a:lnTo>
                <a:lnTo>
                  <a:pt x="266826" y="66548"/>
                </a:lnTo>
                <a:lnTo>
                  <a:pt x="271030" y="61442"/>
                </a:lnTo>
                <a:lnTo>
                  <a:pt x="275056" y="57569"/>
                </a:lnTo>
                <a:lnTo>
                  <a:pt x="282714" y="52285"/>
                </a:lnTo>
                <a:lnTo>
                  <a:pt x="285259" y="51409"/>
                </a:lnTo>
                <a:lnTo>
                  <a:pt x="266826" y="51409"/>
                </a:lnTo>
                <a:lnTo>
                  <a:pt x="266699" y="1981"/>
                </a:lnTo>
                <a:lnTo>
                  <a:pt x="261937" y="63"/>
                </a:lnTo>
                <a:lnTo>
                  <a:pt x="260680" y="0"/>
                </a:lnTo>
                <a:close/>
              </a:path>
              <a:path w="323850" h="127000">
                <a:moveTo>
                  <a:pt x="318958" y="50965"/>
                </a:moveTo>
                <a:lnTo>
                  <a:pt x="293357" y="50965"/>
                </a:lnTo>
                <a:lnTo>
                  <a:pt x="295960" y="51511"/>
                </a:lnTo>
                <a:lnTo>
                  <a:pt x="300481" y="53670"/>
                </a:lnTo>
                <a:lnTo>
                  <a:pt x="308216" y="124066"/>
                </a:lnTo>
                <a:lnTo>
                  <a:pt x="308711" y="124726"/>
                </a:lnTo>
                <a:lnTo>
                  <a:pt x="314248" y="125971"/>
                </a:lnTo>
                <a:lnTo>
                  <a:pt x="317284" y="125971"/>
                </a:lnTo>
                <a:lnTo>
                  <a:pt x="323278" y="124066"/>
                </a:lnTo>
                <a:lnTo>
                  <a:pt x="323252" y="66548"/>
                </a:lnTo>
                <a:lnTo>
                  <a:pt x="322884" y="63042"/>
                </a:lnTo>
                <a:lnTo>
                  <a:pt x="320852" y="54825"/>
                </a:lnTo>
                <a:lnTo>
                  <a:pt x="319163" y="51231"/>
                </a:lnTo>
                <a:lnTo>
                  <a:pt x="318958" y="50965"/>
                </a:lnTo>
                <a:close/>
              </a:path>
              <a:path w="323850" h="127000">
                <a:moveTo>
                  <a:pt x="299097" y="38087"/>
                </a:moveTo>
                <a:lnTo>
                  <a:pt x="289026" y="38087"/>
                </a:lnTo>
                <a:lnTo>
                  <a:pt x="284543" y="39179"/>
                </a:lnTo>
                <a:lnTo>
                  <a:pt x="275640" y="43561"/>
                </a:lnTo>
                <a:lnTo>
                  <a:pt x="271221" y="46913"/>
                </a:lnTo>
                <a:lnTo>
                  <a:pt x="266826" y="51409"/>
                </a:lnTo>
                <a:lnTo>
                  <a:pt x="285259" y="51409"/>
                </a:lnTo>
                <a:lnTo>
                  <a:pt x="286550" y="50965"/>
                </a:lnTo>
                <a:lnTo>
                  <a:pt x="318958" y="50965"/>
                </a:lnTo>
                <a:lnTo>
                  <a:pt x="314464" y="45110"/>
                </a:lnTo>
                <a:lnTo>
                  <a:pt x="311391" y="42672"/>
                </a:lnTo>
                <a:lnTo>
                  <a:pt x="303783" y="39001"/>
                </a:lnTo>
                <a:lnTo>
                  <a:pt x="299097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730289" y="6330234"/>
            <a:ext cx="465277" cy="15829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250412" y="6368323"/>
            <a:ext cx="684809" cy="1201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365" cy="60007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29365" cy="6000750"/>
          </a:xfrm>
          <a:custGeom>
            <a:avLst/>
            <a:gdLst/>
            <a:ahLst/>
            <a:cxnLst/>
            <a:rect l="l" t="t" r="r" b="b"/>
            <a:pathLst>
              <a:path w="11429365" h="6000750">
                <a:moveTo>
                  <a:pt x="11429365" y="0"/>
                </a:moveTo>
                <a:lnTo>
                  <a:pt x="0" y="0"/>
                </a:lnTo>
                <a:lnTo>
                  <a:pt x="0" y="6000750"/>
                </a:lnTo>
                <a:lnTo>
                  <a:pt x="11429365" y="6000750"/>
                </a:lnTo>
                <a:lnTo>
                  <a:pt x="11429365" y="0"/>
                </a:lnTo>
                <a:close/>
              </a:path>
            </a:pathLst>
          </a:custGeom>
          <a:solidFill>
            <a:srgbClr val="00002D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91386" y="1189411"/>
            <a:ext cx="1223645" cy="370205"/>
          </a:xfrm>
          <a:custGeom>
            <a:avLst/>
            <a:gdLst/>
            <a:ahLst/>
            <a:cxnLst/>
            <a:rect l="l" t="t" r="r" b="b"/>
            <a:pathLst>
              <a:path w="1223645" h="370205">
                <a:moveTo>
                  <a:pt x="158178" y="47993"/>
                </a:moveTo>
                <a:lnTo>
                  <a:pt x="91579" y="47993"/>
                </a:lnTo>
                <a:lnTo>
                  <a:pt x="91579" y="282321"/>
                </a:lnTo>
                <a:lnTo>
                  <a:pt x="118478" y="290207"/>
                </a:lnTo>
                <a:lnTo>
                  <a:pt x="131267" y="290207"/>
                </a:lnTo>
                <a:lnTo>
                  <a:pt x="158178" y="282321"/>
                </a:lnTo>
                <a:lnTo>
                  <a:pt x="158178" y="47993"/>
                </a:lnTo>
                <a:close/>
              </a:path>
              <a:path w="1223645" h="370205">
                <a:moveTo>
                  <a:pt x="241426" y="0"/>
                </a:moveTo>
                <a:lnTo>
                  <a:pt x="8166" y="0"/>
                </a:lnTo>
                <a:lnTo>
                  <a:pt x="6730" y="406"/>
                </a:lnTo>
                <a:lnTo>
                  <a:pt x="0" y="19634"/>
                </a:lnTo>
                <a:lnTo>
                  <a:pt x="0" y="28422"/>
                </a:lnTo>
                <a:lnTo>
                  <a:pt x="8166" y="47993"/>
                </a:lnTo>
                <a:lnTo>
                  <a:pt x="241426" y="47993"/>
                </a:lnTo>
                <a:lnTo>
                  <a:pt x="249745" y="28422"/>
                </a:lnTo>
                <a:lnTo>
                  <a:pt x="249745" y="19634"/>
                </a:lnTo>
                <a:lnTo>
                  <a:pt x="241426" y="0"/>
                </a:lnTo>
                <a:close/>
              </a:path>
              <a:path w="1223645" h="370205">
                <a:moveTo>
                  <a:pt x="296557" y="73215"/>
                </a:moveTo>
                <a:lnTo>
                  <a:pt x="281419" y="73215"/>
                </a:lnTo>
                <a:lnTo>
                  <a:pt x="275069" y="73520"/>
                </a:lnTo>
                <a:lnTo>
                  <a:pt x="257098" y="86804"/>
                </a:lnTo>
                <a:lnTo>
                  <a:pt x="258127" y="90551"/>
                </a:lnTo>
                <a:lnTo>
                  <a:pt x="260311" y="95770"/>
                </a:lnTo>
                <a:lnTo>
                  <a:pt x="337756" y="278828"/>
                </a:lnTo>
                <a:lnTo>
                  <a:pt x="338594" y="280911"/>
                </a:lnTo>
                <a:lnTo>
                  <a:pt x="339902" y="282879"/>
                </a:lnTo>
                <a:lnTo>
                  <a:pt x="343433" y="286600"/>
                </a:lnTo>
                <a:lnTo>
                  <a:pt x="345414" y="287972"/>
                </a:lnTo>
                <a:lnTo>
                  <a:pt x="347598" y="288874"/>
                </a:lnTo>
                <a:lnTo>
                  <a:pt x="317576" y="355625"/>
                </a:lnTo>
                <a:lnTo>
                  <a:pt x="316395" y="358152"/>
                </a:lnTo>
                <a:lnTo>
                  <a:pt x="315899" y="360311"/>
                </a:lnTo>
                <a:lnTo>
                  <a:pt x="316229" y="363880"/>
                </a:lnTo>
                <a:lnTo>
                  <a:pt x="337845" y="369912"/>
                </a:lnTo>
                <a:lnTo>
                  <a:pt x="344576" y="369912"/>
                </a:lnTo>
                <a:lnTo>
                  <a:pt x="384936" y="363131"/>
                </a:lnTo>
                <a:lnTo>
                  <a:pt x="413689" y="288874"/>
                </a:lnTo>
                <a:lnTo>
                  <a:pt x="439918" y="220560"/>
                </a:lnTo>
                <a:lnTo>
                  <a:pt x="378117" y="220560"/>
                </a:lnTo>
                <a:lnTo>
                  <a:pt x="325145" y="87287"/>
                </a:lnTo>
                <a:lnTo>
                  <a:pt x="302272" y="73329"/>
                </a:lnTo>
                <a:lnTo>
                  <a:pt x="296557" y="73215"/>
                </a:lnTo>
                <a:close/>
              </a:path>
              <a:path w="1223645" h="370205">
                <a:moveTo>
                  <a:pt x="465823" y="73215"/>
                </a:moveTo>
                <a:lnTo>
                  <a:pt x="449338" y="73215"/>
                </a:lnTo>
                <a:lnTo>
                  <a:pt x="442874" y="73520"/>
                </a:lnTo>
                <a:lnTo>
                  <a:pt x="427316" y="84607"/>
                </a:lnTo>
                <a:lnTo>
                  <a:pt x="378879" y="220560"/>
                </a:lnTo>
                <a:lnTo>
                  <a:pt x="439918" y="220560"/>
                </a:lnTo>
                <a:lnTo>
                  <a:pt x="488607" y="93751"/>
                </a:lnTo>
                <a:lnTo>
                  <a:pt x="489953" y="90030"/>
                </a:lnTo>
                <a:lnTo>
                  <a:pt x="490525" y="87287"/>
                </a:lnTo>
                <a:lnTo>
                  <a:pt x="490508" y="81064"/>
                </a:lnTo>
                <a:lnTo>
                  <a:pt x="489496" y="79095"/>
                </a:lnTo>
                <a:lnTo>
                  <a:pt x="484949" y="75819"/>
                </a:lnTo>
                <a:lnTo>
                  <a:pt x="481418" y="74701"/>
                </a:lnTo>
                <a:lnTo>
                  <a:pt x="471843" y="73520"/>
                </a:lnTo>
                <a:lnTo>
                  <a:pt x="465823" y="73215"/>
                </a:lnTo>
                <a:close/>
              </a:path>
              <a:path w="1223645" h="370205">
                <a:moveTo>
                  <a:pt x="560666" y="73215"/>
                </a:moveTo>
                <a:lnTo>
                  <a:pt x="550417" y="73215"/>
                </a:lnTo>
                <a:lnTo>
                  <a:pt x="546087" y="73406"/>
                </a:lnTo>
                <a:lnTo>
                  <a:pt x="528637" y="80657"/>
                </a:lnTo>
                <a:lnTo>
                  <a:pt x="528637" y="361797"/>
                </a:lnTo>
                <a:lnTo>
                  <a:pt x="554202" y="369912"/>
                </a:lnTo>
                <a:lnTo>
                  <a:pt x="566635" y="369912"/>
                </a:lnTo>
                <a:lnTo>
                  <a:pt x="592201" y="361797"/>
                </a:lnTo>
                <a:lnTo>
                  <a:pt x="592201" y="266547"/>
                </a:lnTo>
                <a:lnTo>
                  <a:pt x="726621" y="266547"/>
                </a:lnTo>
                <a:lnTo>
                  <a:pt x="729945" y="262978"/>
                </a:lnTo>
                <a:lnTo>
                  <a:pt x="735755" y="255096"/>
                </a:lnTo>
                <a:lnTo>
                  <a:pt x="740822" y="246422"/>
                </a:lnTo>
                <a:lnTo>
                  <a:pt x="740911" y="246227"/>
                </a:lnTo>
                <a:lnTo>
                  <a:pt x="642912" y="246227"/>
                </a:lnTo>
                <a:lnTo>
                  <a:pt x="636413" y="245718"/>
                </a:lnTo>
                <a:lnTo>
                  <a:pt x="598808" y="222025"/>
                </a:lnTo>
                <a:lnTo>
                  <a:pt x="592201" y="214972"/>
                </a:lnTo>
                <a:lnTo>
                  <a:pt x="592201" y="149339"/>
                </a:lnTo>
                <a:lnTo>
                  <a:pt x="624116" y="122034"/>
                </a:lnTo>
                <a:lnTo>
                  <a:pt x="640727" y="117424"/>
                </a:lnTo>
                <a:lnTo>
                  <a:pt x="743419" y="117424"/>
                </a:lnTo>
                <a:lnTo>
                  <a:pt x="739215" y="109358"/>
                </a:lnTo>
                <a:lnTo>
                  <a:pt x="736736" y="105587"/>
                </a:lnTo>
                <a:lnTo>
                  <a:pt x="582371" y="105587"/>
                </a:lnTo>
                <a:lnTo>
                  <a:pt x="582371" y="80657"/>
                </a:lnTo>
                <a:lnTo>
                  <a:pt x="564921" y="73406"/>
                </a:lnTo>
                <a:lnTo>
                  <a:pt x="560666" y="73215"/>
                </a:lnTo>
                <a:close/>
              </a:path>
              <a:path w="1223645" h="370205">
                <a:moveTo>
                  <a:pt x="726621" y="266547"/>
                </a:moveTo>
                <a:lnTo>
                  <a:pt x="592201" y="266547"/>
                </a:lnTo>
                <a:lnTo>
                  <a:pt x="597585" y="271157"/>
                </a:lnTo>
                <a:lnTo>
                  <a:pt x="633539" y="291211"/>
                </a:lnTo>
                <a:lnTo>
                  <a:pt x="650481" y="294005"/>
                </a:lnTo>
                <a:lnTo>
                  <a:pt x="657034" y="294005"/>
                </a:lnTo>
                <a:lnTo>
                  <a:pt x="699160" y="285965"/>
                </a:lnTo>
                <a:lnTo>
                  <a:pt x="726621" y="266547"/>
                </a:lnTo>
                <a:close/>
              </a:path>
              <a:path w="1223645" h="370205">
                <a:moveTo>
                  <a:pt x="743419" y="117424"/>
                </a:moveTo>
                <a:lnTo>
                  <a:pt x="653338" y="117424"/>
                </a:lnTo>
                <a:lnTo>
                  <a:pt x="660361" y="119240"/>
                </a:lnTo>
                <a:lnTo>
                  <a:pt x="671626" y="126530"/>
                </a:lnTo>
                <a:lnTo>
                  <a:pt x="688365" y="166192"/>
                </a:lnTo>
                <a:lnTo>
                  <a:pt x="689076" y="174345"/>
                </a:lnTo>
                <a:lnTo>
                  <a:pt x="689076" y="190423"/>
                </a:lnTo>
                <a:lnTo>
                  <a:pt x="674522" y="232054"/>
                </a:lnTo>
                <a:lnTo>
                  <a:pt x="651154" y="246227"/>
                </a:lnTo>
                <a:lnTo>
                  <a:pt x="740911" y="246227"/>
                </a:lnTo>
                <a:lnTo>
                  <a:pt x="753557" y="204065"/>
                </a:lnTo>
                <a:lnTo>
                  <a:pt x="755042" y="182829"/>
                </a:lnTo>
                <a:lnTo>
                  <a:pt x="755040" y="174345"/>
                </a:lnTo>
                <a:lnTo>
                  <a:pt x="750125" y="136398"/>
                </a:lnTo>
                <a:lnTo>
                  <a:pt x="743592" y="117757"/>
                </a:lnTo>
                <a:lnTo>
                  <a:pt x="743419" y="117424"/>
                </a:lnTo>
                <a:close/>
              </a:path>
              <a:path w="1223645" h="370205">
                <a:moveTo>
                  <a:pt x="663600" y="69418"/>
                </a:moveTo>
                <a:lnTo>
                  <a:pt x="655688" y="69418"/>
                </a:lnTo>
                <a:lnTo>
                  <a:pt x="648246" y="70167"/>
                </a:lnTo>
                <a:lnTo>
                  <a:pt x="607974" y="85305"/>
                </a:lnTo>
                <a:lnTo>
                  <a:pt x="582371" y="105587"/>
                </a:lnTo>
                <a:lnTo>
                  <a:pt x="736736" y="105587"/>
                </a:lnTo>
                <a:lnTo>
                  <a:pt x="705726" y="78016"/>
                </a:lnTo>
                <a:lnTo>
                  <a:pt x="663600" y="69418"/>
                </a:lnTo>
                <a:close/>
              </a:path>
              <a:path w="1223645" h="370205">
                <a:moveTo>
                  <a:pt x="906144" y="69418"/>
                </a:moveTo>
                <a:lnTo>
                  <a:pt x="858088" y="77241"/>
                </a:lnTo>
                <a:lnTo>
                  <a:pt x="821880" y="99898"/>
                </a:lnTo>
                <a:lnTo>
                  <a:pt x="799185" y="136055"/>
                </a:lnTo>
                <a:lnTo>
                  <a:pt x="791362" y="183946"/>
                </a:lnTo>
                <a:lnTo>
                  <a:pt x="791826" y="197453"/>
                </a:lnTo>
                <a:lnTo>
                  <a:pt x="803002" y="242547"/>
                </a:lnTo>
                <a:lnTo>
                  <a:pt x="829414" y="273369"/>
                </a:lnTo>
                <a:lnTo>
                  <a:pt x="870845" y="290238"/>
                </a:lnTo>
                <a:lnTo>
                  <a:pt x="911694" y="294005"/>
                </a:lnTo>
                <a:lnTo>
                  <a:pt x="919893" y="293886"/>
                </a:lnTo>
                <a:lnTo>
                  <a:pt x="963077" y="288885"/>
                </a:lnTo>
                <a:lnTo>
                  <a:pt x="999896" y="273799"/>
                </a:lnTo>
                <a:lnTo>
                  <a:pt x="1001701" y="251587"/>
                </a:lnTo>
                <a:lnTo>
                  <a:pt x="917498" y="251587"/>
                </a:lnTo>
                <a:lnTo>
                  <a:pt x="909590" y="251349"/>
                </a:lnTo>
                <a:lnTo>
                  <a:pt x="865238" y="231902"/>
                </a:lnTo>
                <a:lnTo>
                  <a:pt x="855941" y="204482"/>
                </a:lnTo>
                <a:lnTo>
                  <a:pt x="855941" y="195999"/>
                </a:lnTo>
                <a:lnTo>
                  <a:pt x="998969" y="195999"/>
                </a:lnTo>
                <a:lnTo>
                  <a:pt x="1003719" y="194360"/>
                </a:lnTo>
                <a:lnTo>
                  <a:pt x="1010615" y="187820"/>
                </a:lnTo>
                <a:lnTo>
                  <a:pt x="1012342" y="182753"/>
                </a:lnTo>
                <a:lnTo>
                  <a:pt x="1012342" y="166979"/>
                </a:lnTo>
                <a:lnTo>
                  <a:pt x="1012080" y="159842"/>
                </a:lnTo>
                <a:lnTo>
                  <a:pt x="855941" y="159842"/>
                </a:lnTo>
                <a:lnTo>
                  <a:pt x="856272" y="152844"/>
                </a:lnTo>
                <a:lnTo>
                  <a:pt x="877595" y="115862"/>
                </a:lnTo>
                <a:lnTo>
                  <a:pt x="896556" y="109156"/>
                </a:lnTo>
                <a:lnTo>
                  <a:pt x="996926" y="109156"/>
                </a:lnTo>
                <a:lnTo>
                  <a:pt x="993379" y="104045"/>
                </a:lnTo>
                <a:lnTo>
                  <a:pt x="954443" y="76784"/>
                </a:lnTo>
                <a:lnTo>
                  <a:pt x="919758" y="69879"/>
                </a:lnTo>
                <a:lnTo>
                  <a:pt x="906144" y="69418"/>
                </a:lnTo>
                <a:close/>
              </a:path>
              <a:path w="1223645" h="370205">
                <a:moveTo>
                  <a:pt x="995184" y="237972"/>
                </a:moveTo>
                <a:lnTo>
                  <a:pt x="991158" y="237972"/>
                </a:lnTo>
                <a:lnTo>
                  <a:pt x="987869" y="238683"/>
                </a:lnTo>
                <a:lnTo>
                  <a:pt x="979804" y="241503"/>
                </a:lnTo>
                <a:lnTo>
                  <a:pt x="974712" y="243065"/>
                </a:lnTo>
                <a:lnTo>
                  <a:pt x="933134" y="251055"/>
                </a:lnTo>
                <a:lnTo>
                  <a:pt x="917498" y="251587"/>
                </a:lnTo>
                <a:lnTo>
                  <a:pt x="1001701" y="251587"/>
                </a:lnTo>
                <a:lnTo>
                  <a:pt x="996454" y="238226"/>
                </a:lnTo>
                <a:lnTo>
                  <a:pt x="995184" y="237972"/>
                </a:lnTo>
                <a:close/>
              </a:path>
              <a:path w="1223645" h="370205">
                <a:moveTo>
                  <a:pt x="996926" y="109156"/>
                </a:moveTo>
                <a:lnTo>
                  <a:pt x="904620" y="109156"/>
                </a:lnTo>
                <a:lnTo>
                  <a:pt x="915829" y="110001"/>
                </a:lnTo>
                <a:lnTo>
                  <a:pt x="925472" y="112536"/>
                </a:lnTo>
                <a:lnTo>
                  <a:pt x="950401" y="148640"/>
                </a:lnTo>
                <a:lnTo>
                  <a:pt x="950785" y="159842"/>
                </a:lnTo>
                <a:lnTo>
                  <a:pt x="1012080" y="159842"/>
                </a:lnTo>
                <a:lnTo>
                  <a:pt x="1002818" y="119468"/>
                </a:lnTo>
                <a:lnTo>
                  <a:pt x="998534" y="111474"/>
                </a:lnTo>
                <a:lnTo>
                  <a:pt x="996926" y="109156"/>
                </a:lnTo>
                <a:close/>
              </a:path>
              <a:path w="1223645" h="370205">
                <a:moveTo>
                  <a:pt x="1061885" y="235064"/>
                </a:moveTo>
                <a:lnTo>
                  <a:pt x="1058519" y="235064"/>
                </a:lnTo>
                <a:lnTo>
                  <a:pt x="1057262" y="235331"/>
                </a:lnTo>
                <a:lnTo>
                  <a:pt x="1051712" y="262153"/>
                </a:lnTo>
                <a:lnTo>
                  <a:pt x="1052220" y="267106"/>
                </a:lnTo>
                <a:lnTo>
                  <a:pt x="1087539" y="289801"/>
                </a:lnTo>
                <a:lnTo>
                  <a:pt x="1117727" y="294005"/>
                </a:lnTo>
                <a:lnTo>
                  <a:pt x="1126134" y="294005"/>
                </a:lnTo>
                <a:lnTo>
                  <a:pt x="1164983" y="289648"/>
                </a:lnTo>
                <a:lnTo>
                  <a:pt x="1202193" y="271974"/>
                </a:lnTo>
                <a:lnTo>
                  <a:pt x="1217153" y="253149"/>
                </a:lnTo>
                <a:lnTo>
                  <a:pt x="1115783" y="253149"/>
                </a:lnTo>
                <a:lnTo>
                  <a:pt x="1107668" y="252183"/>
                </a:lnTo>
                <a:lnTo>
                  <a:pt x="1064615" y="236004"/>
                </a:lnTo>
                <a:lnTo>
                  <a:pt x="1061885" y="235064"/>
                </a:lnTo>
                <a:close/>
              </a:path>
              <a:path w="1223645" h="370205">
                <a:moveTo>
                  <a:pt x="1151610" y="69418"/>
                </a:moveTo>
                <a:lnTo>
                  <a:pt x="1144549" y="69418"/>
                </a:lnTo>
                <a:lnTo>
                  <a:pt x="1134209" y="69711"/>
                </a:lnTo>
                <a:lnTo>
                  <a:pt x="1090591" y="79749"/>
                </a:lnTo>
                <a:lnTo>
                  <a:pt x="1059281" y="107708"/>
                </a:lnTo>
                <a:lnTo>
                  <a:pt x="1052969" y="133934"/>
                </a:lnTo>
                <a:lnTo>
                  <a:pt x="1052969" y="143319"/>
                </a:lnTo>
                <a:lnTo>
                  <a:pt x="1075131" y="179997"/>
                </a:lnTo>
                <a:lnTo>
                  <a:pt x="1114145" y="198526"/>
                </a:lnTo>
                <a:lnTo>
                  <a:pt x="1133741" y="205003"/>
                </a:lnTo>
                <a:lnTo>
                  <a:pt x="1139545" y="207238"/>
                </a:lnTo>
                <a:lnTo>
                  <a:pt x="1149807" y="212001"/>
                </a:lnTo>
                <a:lnTo>
                  <a:pt x="1153921" y="214795"/>
                </a:lnTo>
                <a:lnTo>
                  <a:pt x="1160145" y="221195"/>
                </a:lnTo>
                <a:lnTo>
                  <a:pt x="1161694" y="225018"/>
                </a:lnTo>
                <a:lnTo>
                  <a:pt x="1161694" y="233362"/>
                </a:lnTo>
                <a:lnTo>
                  <a:pt x="1130592" y="253149"/>
                </a:lnTo>
                <a:lnTo>
                  <a:pt x="1217153" y="253149"/>
                </a:lnTo>
                <a:lnTo>
                  <a:pt x="1219460" y="248212"/>
                </a:lnTo>
                <a:lnTo>
                  <a:pt x="1221706" y="240984"/>
                </a:lnTo>
                <a:lnTo>
                  <a:pt x="1223055" y="233253"/>
                </a:lnTo>
                <a:lnTo>
                  <a:pt x="1223505" y="225018"/>
                </a:lnTo>
                <a:lnTo>
                  <a:pt x="1223505" y="215938"/>
                </a:lnTo>
                <a:lnTo>
                  <a:pt x="1200886" y="179628"/>
                </a:lnTo>
                <a:lnTo>
                  <a:pt x="1161326" y="161290"/>
                </a:lnTo>
                <a:lnTo>
                  <a:pt x="1141310" y="154851"/>
                </a:lnTo>
                <a:lnTo>
                  <a:pt x="1135380" y="152615"/>
                </a:lnTo>
                <a:lnTo>
                  <a:pt x="1124953" y="147853"/>
                </a:lnTo>
                <a:lnTo>
                  <a:pt x="1120749" y="145097"/>
                </a:lnTo>
                <a:lnTo>
                  <a:pt x="1114361" y="138849"/>
                </a:lnTo>
                <a:lnTo>
                  <a:pt x="1112761" y="134975"/>
                </a:lnTo>
                <a:lnTo>
                  <a:pt x="1112871" y="126937"/>
                </a:lnTo>
                <a:lnTo>
                  <a:pt x="1140345" y="109156"/>
                </a:lnTo>
                <a:lnTo>
                  <a:pt x="1210859" y="109156"/>
                </a:lnTo>
                <a:lnTo>
                  <a:pt x="1210767" y="97955"/>
                </a:lnTo>
                <a:lnTo>
                  <a:pt x="1177759" y="72771"/>
                </a:lnTo>
                <a:lnTo>
                  <a:pt x="1158455" y="69875"/>
                </a:lnTo>
                <a:lnTo>
                  <a:pt x="1151610" y="69418"/>
                </a:lnTo>
                <a:close/>
              </a:path>
              <a:path w="1223645" h="370205">
                <a:moveTo>
                  <a:pt x="1210859" y="109156"/>
                </a:moveTo>
                <a:lnTo>
                  <a:pt x="1154137" y="109156"/>
                </a:lnTo>
                <a:lnTo>
                  <a:pt x="1161326" y="109943"/>
                </a:lnTo>
                <a:lnTo>
                  <a:pt x="1173937" y="113068"/>
                </a:lnTo>
                <a:lnTo>
                  <a:pt x="1179487" y="114744"/>
                </a:lnTo>
                <a:lnTo>
                  <a:pt x="1189075" y="118313"/>
                </a:lnTo>
                <a:lnTo>
                  <a:pt x="1193063" y="119989"/>
                </a:lnTo>
                <a:lnTo>
                  <a:pt x="1199451" y="123113"/>
                </a:lnTo>
                <a:lnTo>
                  <a:pt x="1201813" y="123888"/>
                </a:lnTo>
                <a:lnTo>
                  <a:pt x="1204671" y="123888"/>
                </a:lnTo>
                <a:lnTo>
                  <a:pt x="1205839" y="123634"/>
                </a:lnTo>
                <a:lnTo>
                  <a:pt x="1210745" y="111760"/>
                </a:lnTo>
                <a:lnTo>
                  <a:pt x="1210859" y="109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85750" y="1165736"/>
            <a:ext cx="425450" cy="318135"/>
          </a:xfrm>
          <a:custGeom>
            <a:avLst/>
            <a:gdLst/>
            <a:ahLst/>
            <a:cxnLst/>
            <a:rect l="l" t="t" r="r" b="b"/>
            <a:pathLst>
              <a:path w="425450" h="318134">
                <a:moveTo>
                  <a:pt x="123355" y="93091"/>
                </a:moveTo>
                <a:lnTo>
                  <a:pt x="81280" y="97741"/>
                </a:lnTo>
                <a:lnTo>
                  <a:pt x="38949" y="117578"/>
                </a:lnTo>
                <a:lnTo>
                  <a:pt x="12017" y="150677"/>
                </a:lnTo>
                <a:lnTo>
                  <a:pt x="481" y="194939"/>
                </a:lnTo>
                <a:lnTo>
                  <a:pt x="0" y="207391"/>
                </a:lnTo>
                <a:lnTo>
                  <a:pt x="402" y="219084"/>
                </a:lnTo>
                <a:lnTo>
                  <a:pt x="11066" y="264142"/>
                </a:lnTo>
                <a:lnTo>
                  <a:pt x="36541" y="295492"/>
                </a:lnTo>
                <a:lnTo>
                  <a:pt x="77169" y="313536"/>
                </a:lnTo>
                <a:lnTo>
                  <a:pt x="117805" y="317677"/>
                </a:lnTo>
                <a:lnTo>
                  <a:pt x="132831" y="317161"/>
                </a:lnTo>
                <a:lnTo>
                  <a:pt x="172034" y="309422"/>
                </a:lnTo>
                <a:lnTo>
                  <a:pt x="210642" y="285978"/>
                </a:lnTo>
                <a:lnTo>
                  <a:pt x="221585" y="272808"/>
                </a:lnTo>
                <a:lnTo>
                  <a:pt x="120078" y="272808"/>
                </a:lnTo>
                <a:lnTo>
                  <a:pt x="112572" y="272494"/>
                </a:lnTo>
                <a:lnTo>
                  <a:pt x="72948" y="247510"/>
                </a:lnTo>
                <a:lnTo>
                  <a:pt x="65387" y="207391"/>
                </a:lnTo>
                <a:lnTo>
                  <a:pt x="65372" y="203377"/>
                </a:lnTo>
                <a:lnTo>
                  <a:pt x="65542" y="197231"/>
                </a:lnTo>
                <a:lnTo>
                  <a:pt x="83489" y="149618"/>
                </a:lnTo>
                <a:lnTo>
                  <a:pt x="111671" y="137515"/>
                </a:lnTo>
                <a:lnTo>
                  <a:pt x="225261" y="137515"/>
                </a:lnTo>
                <a:lnTo>
                  <a:pt x="225174" y="137355"/>
                </a:lnTo>
                <a:lnTo>
                  <a:pt x="196100" y="109310"/>
                </a:lnTo>
                <a:lnTo>
                  <a:pt x="151606" y="94908"/>
                </a:lnTo>
                <a:lnTo>
                  <a:pt x="137985" y="93545"/>
                </a:lnTo>
                <a:lnTo>
                  <a:pt x="123355" y="93091"/>
                </a:lnTo>
                <a:close/>
              </a:path>
              <a:path w="425450" h="318134">
                <a:moveTo>
                  <a:pt x="225261" y="137515"/>
                </a:moveTo>
                <a:lnTo>
                  <a:pt x="121081" y="137515"/>
                </a:lnTo>
                <a:lnTo>
                  <a:pt x="128687" y="137837"/>
                </a:lnTo>
                <a:lnTo>
                  <a:pt x="135616" y="138801"/>
                </a:lnTo>
                <a:lnTo>
                  <a:pt x="168427" y="163042"/>
                </a:lnTo>
                <a:lnTo>
                  <a:pt x="175771" y="207391"/>
                </a:lnTo>
                <a:lnTo>
                  <a:pt x="175614" y="213321"/>
                </a:lnTo>
                <a:lnTo>
                  <a:pt x="157911" y="260756"/>
                </a:lnTo>
                <a:lnTo>
                  <a:pt x="129654" y="272808"/>
                </a:lnTo>
                <a:lnTo>
                  <a:pt x="221585" y="272808"/>
                </a:lnTo>
                <a:lnTo>
                  <a:pt x="239266" y="227712"/>
                </a:lnTo>
                <a:lnTo>
                  <a:pt x="241160" y="203377"/>
                </a:lnTo>
                <a:lnTo>
                  <a:pt x="240753" y="191458"/>
                </a:lnTo>
                <a:lnTo>
                  <a:pt x="230100" y="146410"/>
                </a:lnTo>
                <a:lnTo>
                  <a:pt x="225261" y="137515"/>
                </a:lnTo>
                <a:close/>
              </a:path>
              <a:path w="425450" h="318134">
                <a:moveTo>
                  <a:pt x="365137" y="143776"/>
                </a:moveTo>
                <a:lnTo>
                  <a:pt x="301828" y="143776"/>
                </a:lnTo>
                <a:lnTo>
                  <a:pt x="301828" y="306438"/>
                </a:lnTo>
                <a:lnTo>
                  <a:pt x="327304" y="313880"/>
                </a:lnTo>
                <a:lnTo>
                  <a:pt x="339407" y="313880"/>
                </a:lnTo>
                <a:lnTo>
                  <a:pt x="365137" y="306438"/>
                </a:lnTo>
                <a:lnTo>
                  <a:pt x="365137" y="143776"/>
                </a:lnTo>
                <a:close/>
              </a:path>
              <a:path w="425450" h="318134">
                <a:moveTo>
                  <a:pt x="407771" y="98234"/>
                </a:moveTo>
                <a:lnTo>
                  <a:pt x="272135" y="98234"/>
                </a:lnTo>
                <a:lnTo>
                  <a:pt x="270675" y="98602"/>
                </a:lnTo>
                <a:lnTo>
                  <a:pt x="263982" y="116687"/>
                </a:lnTo>
                <a:lnTo>
                  <a:pt x="263982" y="129184"/>
                </a:lnTo>
                <a:lnTo>
                  <a:pt x="264782" y="135026"/>
                </a:lnTo>
                <a:lnTo>
                  <a:pt x="267982" y="142024"/>
                </a:lnTo>
                <a:lnTo>
                  <a:pt x="270370" y="143776"/>
                </a:lnTo>
                <a:lnTo>
                  <a:pt x="409460" y="143776"/>
                </a:lnTo>
                <a:lnTo>
                  <a:pt x="411899" y="142024"/>
                </a:lnTo>
                <a:lnTo>
                  <a:pt x="415251" y="135026"/>
                </a:lnTo>
                <a:lnTo>
                  <a:pt x="416102" y="129184"/>
                </a:lnTo>
                <a:lnTo>
                  <a:pt x="416102" y="116687"/>
                </a:lnTo>
                <a:lnTo>
                  <a:pt x="407771" y="98234"/>
                </a:lnTo>
                <a:close/>
              </a:path>
              <a:path w="425450" h="318134">
                <a:moveTo>
                  <a:pt x="387337" y="0"/>
                </a:moveTo>
                <a:lnTo>
                  <a:pt x="380784" y="0"/>
                </a:lnTo>
                <a:lnTo>
                  <a:pt x="370904" y="321"/>
                </a:lnTo>
                <a:lnTo>
                  <a:pt x="331650" y="11531"/>
                </a:lnTo>
                <a:lnTo>
                  <a:pt x="306362" y="45885"/>
                </a:lnTo>
                <a:lnTo>
                  <a:pt x="301828" y="81483"/>
                </a:lnTo>
                <a:lnTo>
                  <a:pt x="301828" y="98234"/>
                </a:lnTo>
                <a:lnTo>
                  <a:pt x="365137" y="98234"/>
                </a:lnTo>
                <a:lnTo>
                  <a:pt x="365137" y="73520"/>
                </a:lnTo>
                <a:lnTo>
                  <a:pt x="365645" y="68135"/>
                </a:lnTo>
                <a:lnTo>
                  <a:pt x="386842" y="45097"/>
                </a:lnTo>
                <a:lnTo>
                  <a:pt x="423746" y="45097"/>
                </a:lnTo>
                <a:lnTo>
                  <a:pt x="423837" y="44907"/>
                </a:lnTo>
                <a:lnTo>
                  <a:pt x="424345" y="42900"/>
                </a:lnTo>
                <a:lnTo>
                  <a:pt x="425018" y="37693"/>
                </a:lnTo>
                <a:lnTo>
                  <a:pt x="425183" y="34239"/>
                </a:lnTo>
                <a:lnTo>
                  <a:pt x="425183" y="25603"/>
                </a:lnTo>
                <a:lnTo>
                  <a:pt x="393560" y="482"/>
                </a:lnTo>
                <a:lnTo>
                  <a:pt x="387337" y="0"/>
                </a:lnTo>
                <a:close/>
              </a:path>
              <a:path w="425450" h="318134">
                <a:moveTo>
                  <a:pt x="423746" y="45097"/>
                </a:moveTo>
                <a:lnTo>
                  <a:pt x="395249" y="45097"/>
                </a:lnTo>
                <a:lnTo>
                  <a:pt x="398614" y="45364"/>
                </a:lnTo>
                <a:lnTo>
                  <a:pt x="404329" y="46405"/>
                </a:lnTo>
                <a:lnTo>
                  <a:pt x="406806" y="46964"/>
                </a:lnTo>
                <a:lnTo>
                  <a:pt x="411010" y="48145"/>
                </a:lnTo>
                <a:lnTo>
                  <a:pt x="412775" y="48704"/>
                </a:lnTo>
                <a:lnTo>
                  <a:pt x="415632" y="49745"/>
                </a:lnTo>
                <a:lnTo>
                  <a:pt x="416941" y="50012"/>
                </a:lnTo>
                <a:lnTo>
                  <a:pt x="419125" y="50012"/>
                </a:lnTo>
                <a:lnTo>
                  <a:pt x="420052" y="49745"/>
                </a:lnTo>
                <a:lnTo>
                  <a:pt x="421728" y="48704"/>
                </a:lnTo>
                <a:lnTo>
                  <a:pt x="422490" y="47739"/>
                </a:lnTo>
                <a:lnTo>
                  <a:pt x="423746" y="45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85317" y="1175123"/>
            <a:ext cx="962660" cy="308610"/>
          </a:xfrm>
          <a:custGeom>
            <a:avLst/>
            <a:gdLst/>
            <a:ahLst/>
            <a:cxnLst/>
            <a:rect l="l" t="t" r="r" b="b"/>
            <a:pathLst>
              <a:path w="962660" h="308609">
                <a:moveTo>
                  <a:pt x="174828" y="14287"/>
                </a:moveTo>
                <a:lnTo>
                  <a:pt x="14135" y="14287"/>
                </a:lnTo>
                <a:lnTo>
                  <a:pt x="9461" y="15735"/>
                </a:lnTo>
                <a:lnTo>
                  <a:pt x="1892" y="21539"/>
                </a:lnTo>
                <a:lnTo>
                  <a:pt x="0" y="26263"/>
                </a:lnTo>
                <a:lnTo>
                  <a:pt x="0" y="296316"/>
                </a:lnTo>
                <a:lnTo>
                  <a:pt x="26911" y="304495"/>
                </a:lnTo>
                <a:lnTo>
                  <a:pt x="39865" y="304495"/>
                </a:lnTo>
                <a:lnTo>
                  <a:pt x="66598" y="187071"/>
                </a:lnTo>
                <a:lnTo>
                  <a:pt x="168262" y="187071"/>
                </a:lnTo>
                <a:lnTo>
                  <a:pt x="176593" y="167652"/>
                </a:lnTo>
                <a:lnTo>
                  <a:pt x="176593" y="158724"/>
                </a:lnTo>
                <a:lnTo>
                  <a:pt x="168262" y="139966"/>
                </a:lnTo>
                <a:lnTo>
                  <a:pt x="66598" y="139966"/>
                </a:lnTo>
                <a:lnTo>
                  <a:pt x="66598" y="62280"/>
                </a:lnTo>
                <a:lnTo>
                  <a:pt x="174828" y="62280"/>
                </a:lnTo>
                <a:lnTo>
                  <a:pt x="176161" y="61836"/>
                </a:lnTo>
                <a:lnTo>
                  <a:pt x="183146" y="42862"/>
                </a:lnTo>
                <a:lnTo>
                  <a:pt x="183146" y="33921"/>
                </a:lnTo>
                <a:lnTo>
                  <a:pt x="176161" y="14693"/>
                </a:lnTo>
                <a:lnTo>
                  <a:pt x="174828" y="14287"/>
                </a:lnTo>
                <a:close/>
              </a:path>
              <a:path w="962660" h="308609">
                <a:moveTo>
                  <a:pt x="270446" y="87503"/>
                </a:moveTo>
                <a:lnTo>
                  <a:pt x="258000" y="87503"/>
                </a:lnTo>
                <a:lnTo>
                  <a:pt x="252869" y="87731"/>
                </a:lnTo>
                <a:lnTo>
                  <a:pt x="232435" y="95389"/>
                </a:lnTo>
                <a:lnTo>
                  <a:pt x="232435" y="297053"/>
                </a:lnTo>
                <a:lnTo>
                  <a:pt x="258000" y="304495"/>
                </a:lnTo>
                <a:lnTo>
                  <a:pt x="270446" y="304495"/>
                </a:lnTo>
                <a:lnTo>
                  <a:pt x="296011" y="297053"/>
                </a:lnTo>
                <a:lnTo>
                  <a:pt x="296011" y="95389"/>
                </a:lnTo>
                <a:lnTo>
                  <a:pt x="270446" y="87503"/>
                </a:lnTo>
                <a:close/>
              </a:path>
              <a:path w="962660" h="308609">
                <a:moveTo>
                  <a:pt x="264477" y="0"/>
                </a:moveTo>
                <a:lnTo>
                  <a:pt x="227647" y="18821"/>
                </a:lnTo>
                <a:lnTo>
                  <a:pt x="227647" y="40995"/>
                </a:lnTo>
                <a:lnTo>
                  <a:pt x="263969" y="58928"/>
                </a:lnTo>
                <a:lnTo>
                  <a:pt x="273732" y="58523"/>
                </a:lnTo>
                <a:lnTo>
                  <a:pt x="300799" y="40322"/>
                </a:lnTo>
                <a:lnTo>
                  <a:pt x="300799" y="18148"/>
                </a:lnTo>
                <a:lnTo>
                  <a:pt x="264477" y="0"/>
                </a:lnTo>
                <a:close/>
              </a:path>
              <a:path w="962660" h="308609">
                <a:moveTo>
                  <a:pt x="391553" y="87503"/>
                </a:moveTo>
                <a:lnTo>
                  <a:pt x="380961" y="87503"/>
                </a:lnTo>
                <a:lnTo>
                  <a:pt x="376631" y="87693"/>
                </a:lnTo>
                <a:lnTo>
                  <a:pt x="358927" y="94945"/>
                </a:lnTo>
                <a:lnTo>
                  <a:pt x="358927" y="297053"/>
                </a:lnTo>
                <a:lnTo>
                  <a:pt x="384492" y="304495"/>
                </a:lnTo>
                <a:lnTo>
                  <a:pt x="396938" y="304495"/>
                </a:lnTo>
                <a:lnTo>
                  <a:pt x="422503" y="297053"/>
                </a:lnTo>
                <a:lnTo>
                  <a:pt x="422503" y="171450"/>
                </a:lnTo>
                <a:lnTo>
                  <a:pt x="427215" y="164896"/>
                </a:lnTo>
                <a:lnTo>
                  <a:pt x="462102" y="137033"/>
                </a:lnTo>
                <a:lnTo>
                  <a:pt x="465632" y="136398"/>
                </a:lnTo>
                <a:lnTo>
                  <a:pt x="501382" y="136398"/>
                </a:lnTo>
                <a:lnTo>
                  <a:pt x="502132" y="134239"/>
                </a:lnTo>
                <a:lnTo>
                  <a:pt x="502640" y="131559"/>
                </a:lnTo>
                <a:lnTo>
                  <a:pt x="503313" y="124714"/>
                </a:lnTo>
                <a:lnTo>
                  <a:pt x="503445" y="121208"/>
                </a:lnTo>
                <a:lnTo>
                  <a:pt x="413169" y="121208"/>
                </a:lnTo>
                <a:lnTo>
                  <a:pt x="413169" y="94945"/>
                </a:lnTo>
                <a:lnTo>
                  <a:pt x="396011" y="87693"/>
                </a:lnTo>
                <a:lnTo>
                  <a:pt x="391553" y="87503"/>
                </a:lnTo>
                <a:close/>
              </a:path>
              <a:path w="962660" h="308609">
                <a:moveTo>
                  <a:pt x="501382" y="136398"/>
                </a:moveTo>
                <a:lnTo>
                  <a:pt x="472198" y="136398"/>
                </a:lnTo>
                <a:lnTo>
                  <a:pt x="474967" y="136652"/>
                </a:lnTo>
                <a:lnTo>
                  <a:pt x="480021" y="137693"/>
                </a:lnTo>
                <a:lnTo>
                  <a:pt x="482333" y="138252"/>
                </a:lnTo>
                <a:lnTo>
                  <a:pt x="488429" y="140004"/>
                </a:lnTo>
                <a:lnTo>
                  <a:pt x="491794" y="141046"/>
                </a:lnTo>
                <a:lnTo>
                  <a:pt x="493306" y="141312"/>
                </a:lnTo>
                <a:lnTo>
                  <a:pt x="496328" y="141312"/>
                </a:lnTo>
                <a:lnTo>
                  <a:pt x="497712" y="140931"/>
                </a:lnTo>
                <a:lnTo>
                  <a:pt x="499910" y="139446"/>
                </a:lnTo>
                <a:lnTo>
                  <a:pt x="500786" y="138112"/>
                </a:lnTo>
                <a:lnTo>
                  <a:pt x="501382" y="136398"/>
                </a:lnTo>
                <a:close/>
              </a:path>
              <a:path w="962660" h="308609">
                <a:moveTo>
                  <a:pt x="475145" y="83705"/>
                </a:moveTo>
                <a:lnTo>
                  <a:pt x="468248" y="83705"/>
                </a:lnTo>
                <a:lnTo>
                  <a:pt x="463537" y="84264"/>
                </a:lnTo>
                <a:lnTo>
                  <a:pt x="424599" y="107632"/>
                </a:lnTo>
                <a:lnTo>
                  <a:pt x="413169" y="121208"/>
                </a:lnTo>
                <a:lnTo>
                  <a:pt x="503445" y="121208"/>
                </a:lnTo>
                <a:lnTo>
                  <a:pt x="485152" y="84645"/>
                </a:lnTo>
                <a:lnTo>
                  <a:pt x="475145" y="83705"/>
                </a:lnTo>
                <a:close/>
              </a:path>
              <a:path w="962660" h="308609">
                <a:moveTo>
                  <a:pt x="644994" y="83705"/>
                </a:moveTo>
                <a:lnTo>
                  <a:pt x="596938" y="91528"/>
                </a:lnTo>
                <a:lnTo>
                  <a:pt x="560743" y="114185"/>
                </a:lnTo>
                <a:lnTo>
                  <a:pt x="538035" y="150342"/>
                </a:lnTo>
                <a:lnTo>
                  <a:pt x="530212" y="198234"/>
                </a:lnTo>
                <a:lnTo>
                  <a:pt x="530678" y="211740"/>
                </a:lnTo>
                <a:lnTo>
                  <a:pt x="541859" y="256835"/>
                </a:lnTo>
                <a:lnTo>
                  <a:pt x="568271" y="287656"/>
                </a:lnTo>
                <a:lnTo>
                  <a:pt x="609705" y="304525"/>
                </a:lnTo>
                <a:lnTo>
                  <a:pt x="650544" y="308292"/>
                </a:lnTo>
                <a:lnTo>
                  <a:pt x="658743" y="308173"/>
                </a:lnTo>
                <a:lnTo>
                  <a:pt x="701927" y="303173"/>
                </a:lnTo>
                <a:lnTo>
                  <a:pt x="738758" y="288086"/>
                </a:lnTo>
                <a:lnTo>
                  <a:pt x="740551" y="265874"/>
                </a:lnTo>
                <a:lnTo>
                  <a:pt x="656348" y="265874"/>
                </a:lnTo>
                <a:lnTo>
                  <a:pt x="648440" y="265636"/>
                </a:lnTo>
                <a:lnTo>
                  <a:pt x="604088" y="246189"/>
                </a:lnTo>
                <a:lnTo>
                  <a:pt x="594791" y="218770"/>
                </a:lnTo>
                <a:lnTo>
                  <a:pt x="594791" y="210286"/>
                </a:lnTo>
                <a:lnTo>
                  <a:pt x="737831" y="210286"/>
                </a:lnTo>
                <a:lnTo>
                  <a:pt x="742581" y="208648"/>
                </a:lnTo>
                <a:lnTo>
                  <a:pt x="749477" y="202107"/>
                </a:lnTo>
                <a:lnTo>
                  <a:pt x="751204" y="197040"/>
                </a:lnTo>
                <a:lnTo>
                  <a:pt x="751204" y="181267"/>
                </a:lnTo>
                <a:lnTo>
                  <a:pt x="750942" y="174129"/>
                </a:lnTo>
                <a:lnTo>
                  <a:pt x="594791" y="174129"/>
                </a:lnTo>
                <a:lnTo>
                  <a:pt x="595134" y="167132"/>
                </a:lnTo>
                <a:lnTo>
                  <a:pt x="616445" y="130149"/>
                </a:lnTo>
                <a:lnTo>
                  <a:pt x="635406" y="123444"/>
                </a:lnTo>
                <a:lnTo>
                  <a:pt x="735782" y="123444"/>
                </a:lnTo>
                <a:lnTo>
                  <a:pt x="732234" y="118332"/>
                </a:lnTo>
                <a:lnTo>
                  <a:pt x="693305" y="91071"/>
                </a:lnTo>
                <a:lnTo>
                  <a:pt x="658608" y="84167"/>
                </a:lnTo>
                <a:lnTo>
                  <a:pt x="644994" y="83705"/>
                </a:lnTo>
                <a:close/>
              </a:path>
              <a:path w="962660" h="308609">
                <a:moveTo>
                  <a:pt x="734047" y="252260"/>
                </a:moveTo>
                <a:lnTo>
                  <a:pt x="730008" y="252260"/>
                </a:lnTo>
                <a:lnTo>
                  <a:pt x="726732" y="252971"/>
                </a:lnTo>
                <a:lnTo>
                  <a:pt x="718654" y="255790"/>
                </a:lnTo>
                <a:lnTo>
                  <a:pt x="713574" y="257352"/>
                </a:lnTo>
                <a:lnTo>
                  <a:pt x="671988" y="265342"/>
                </a:lnTo>
                <a:lnTo>
                  <a:pt x="656348" y="265874"/>
                </a:lnTo>
                <a:lnTo>
                  <a:pt x="740551" y="265874"/>
                </a:lnTo>
                <a:lnTo>
                  <a:pt x="735304" y="252514"/>
                </a:lnTo>
                <a:lnTo>
                  <a:pt x="734047" y="252260"/>
                </a:lnTo>
                <a:close/>
              </a:path>
              <a:path w="962660" h="308609">
                <a:moveTo>
                  <a:pt x="735782" y="123444"/>
                </a:moveTo>
                <a:lnTo>
                  <a:pt x="643483" y="123444"/>
                </a:lnTo>
                <a:lnTo>
                  <a:pt x="654685" y="124289"/>
                </a:lnTo>
                <a:lnTo>
                  <a:pt x="664325" y="126823"/>
                </a:lnTo>
                <a:lnTo>
                  <a:pt x="689262" y="162927"/>
                </a:lnTo>
                <a:lnTo>
                  <a:pt x="689648" y="174129"/>
                </a:lnTo>
                <a:lnTo>
                  <a:pt x="750942" y="174129"/>
                </a:lnTo>
                <a:lnTo>
                  <a:pt x="741675" y="133756"/>
                </a:lnTo>
                <a:lnTo>
                  <a:pt x="737390" y="125761"/>
                </a:lnTo>
                <a:lnTo>
                  <a:pt x="735782" y="123444"/>
                </a:lnTo>
                <a:close/>
              </a:path>
              <a:path w="962660" h="308609">
                <a:moveTo>
                  <a:pt x="800747" y="249351"/>
                </a:moveTo>
                <a:lnTo>
                  <a:pt x="797382" y="249351"/>
                </a:lnTo>
                <a:lnTo>
                  <a:pt x="796124" y="249618"/>
                </a:lnTo>
                <a:lnTo>
                  <a:pt x="790574" y="276440"/>
                </a:lnTo>
                <a:lnTo>
                  <a:pt x="791070" y="281393"/>
                </a:lnTo>
                <a:lnTo>
                  <a:pt x="826388" y="304088"/>
                </a:lnTo>
                <a:lnTo>
                  <a:pt x="856576" y="308292"/>
                </a:lnTo>
                <a:lnTo>
                  <a:pt x="864984" y="308292"/>
                </a:lnTo>
                <a:lnTo>
                  <a:pt x="903833" y="303936"/>
                </a:lnTo>
                <a:lnTo>
                  <a:pt x="941050" y="286261"/>
                </a:lnTo>
                <a:lnTo>
                  <a:pt x="956005" y="267436"/>
                </a:lnTo>
                <a:lnTo>
                  <a:pt x="854646" y="267436"/>
                </a:lnTo>
                <a:lnTo>
                  <a:pt x="846531" y="266471"/>
                </a:lnTo>
                <a:lnTo>
                  <a:pt x="803478" y="250291"/>
                </a:lnTo>
                <a:lnTo>
                  <a:pt x="800747" y="249351"/>
                </a:lnTo>
                <a:close/>
              </a:path>
              <a:path w="962660" h="308609">
                <a:moveTo>
                  <a:pt x="890460" y="83705"/>
                </a:moveTo>
                <a:lnTo>
                  <a:pt x="883399" y="83705"/>
                </a:lnTo>
                <a:lnTo>
                  <a:pt x="873067" y="83998"/>
                </a:lnTo>
                <a:lnTo>
                  <a:pt x="829449" y="94037"/>
                </a:lnTo>
                <a:lnTo>
                  <a:pt x="798131" y="121996"/>
                </a:lnTo>
                <a:lnTo>
                  <a:pt x="791832" y="148221"/>
                </a:lnTo>
                <a:lnTo>
                  <a:pt x="791832" y="157607"/>
                </a:lnTo>
                <a:lnTo>
                  <a:pt x="813993" y="194284"/>
                </a:lnTo>
                <a:lnTo>
                  <a:pt x="853008" y="212813"/>
                </a:lnTo>
                <a:lnTo>
                  <a:pt x="872591" y="219290"/>
                </a:lnTo>
                <a:lnTo>
                  <a:pt x="878395" y="221526"/>
                </a:lnTo>
                <a:lnTo>
                  <a:pt x="888657" y="226288"/>
                </a:lnTo>
                <a:lnTo>
                  <a:pt x="892771" y="229082"/>
                </a:lnTo>
                <a:lnTo>
                  <a:pt x="898994" y="235483"/>
                </a:lnTo>
                <a:lnTo>
                  <a:pt x="900557" y="239306"/>
                </a:lnTo>
                <a:lnTo>
                  <a:pt x="900557" y="247650"/>
                </a:lnTo>
                <a:lnTo>
                  <a:pt x="869441" y="267436"/>
                </a:lnTo>
                <a:lnTo>
                  <a:pt x="956005" y="267436"/>
                </a:lnTo>
                <a:lnTo>
                  <a:pt x="958315" y="262500"/>
                </a:lnTo>
                <a:lnTo>
                  <a:pt x="960561" y="255271"/>
                </a:lnTo>
                <a:lnTo>
                  <a:pt x="961907" y="247540"/>
                </a:lnTo>
                <a:lnTo>
                  <a:pt x="962355" y="239306"/>
                </a:lnTo>
                <a:lnTo>
                  <a:pt x="962355" y="230225"/>
                </a:lnTo>
                <a:lnTo>
                  <a:pt x="939736" y="193916"/>
                </a:lnTo>
                <a:lnTo>
                  <a:pt x="900176" y="175577"/>
                </a:lnTo>
                <a:lnTo>
                  <a:pt x="880160" y="169138"/>
                </a:lnTo>
                <a:lnTo>
                  <a:pt x="874242" y="166903"/>
                </a:lnTo>
                <a:lnTo>
                  <a:pt x="863815" y="162140"/>
                </a:lnTo>
                <a:lnTo>
                  <a:pt x="859599" y="159385"/>
                </a:lnTo>
                <a:lnTo>
                  <a:pt x="853211" y="153136"/>
                </a:lnTo>
                <a:lnTo>
                  <a:pt x="851611" y="149263"/>
                </a:lnTo>
                <a:lnTo>
                  <a:pt x="851721" y="141225"/>
                </a:lnTo>
                <a:lnTo>
                  <a:pt x="879195" y="123444"/>
                </a:lnTo>
                <a:lnTo>
                  <a:pt x="949709" y="123444"/>
                </a:lnTo>
                <a:lnTo>
                  <a:pt x="949744" y="115112"/>
                </a:lnTo>
                <a:lnTo>
                  <a:pt x="916622" y="87058"/>
                </a:lnTo>
                <a:lnTo>
                  <a:pt x="897318" y="84162"/>
                </a:lnTo>
                <a:lnTo>
                  <a:pt x="890460" y="83705"/>
                </a:lnTo>
                <a:close/>
              </a:path>
              <a:path w="962660" h="308609">
                <a:moveTo>
                  <a:pt x="949709" y="123444"/>
                </a:moveTo>
                <a:lnTo>
                  <a:pt x="892987" y="123444"/>
                </a:lnTo>
                <a:lnTo>
                  <a:pt x="900176" y="124231"/>
                </a:lnTo>
                <a:lnTo>
                  <a:pt x="912787" y="127355"/>
                </a:lnTo>
                <a:lnTo>
                  <a:pt x="918337" y="129032"/>
                </a:lnTo>
                <a:lnTo>
                  <a:pt x="927925" y="132600"/>
                </a:lnTo>
                <a:lnTo>
                  <a:pt x="931926" y="134277"/>
                </a:lnTo>
                <a:lnTo>
                  <a:pt x="938314" y="137401"/>
                </a:lnTo>
                <a:lnTo>
                  <a:pt x="940663" y="138176"/>
                </a:lnTo>
                <a:lnTo>
                  <a:pt x="943521" y="138176"/>
                </a:lnTo>
                <a:lnTo>
                  <a:pt x="944702" y="137922"/>
                </a:lnTo>
                <a:lnTo>
                  <a:pt x="949595" y="126047"/>
                </a:lnTo>
                <a:lnTo>
                  <a:pt x="949709" y="123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367802" y="1901279"/>
            <a:ext cx="455295" cy="455295"/>
            <a:chOff x="1367802" y="1901279"/>
            <a:chExt cx="455295" cy="455295"/>
          </a:xfrm>
        </p:grpSpPr>
        <p:sp>
          <p:nvSpPr>
            <p:cNvPr id="8" name="object 8"/>
            <p:cNvSpPr/>
            <p:nvPr/>
          </p:nvSpPr>
          <p:spPr>
            <a:xfrm>
              <a:off x="1367802" y="1901278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4" h="455294">
                  <a:moveTo>
                    <a:pt x="455091" y="220103"/>
                  </a:moveTo>
                  <a:lnTo>
                    <a:pt x="449262" y="175856"/>
                  </a:lnTo>
                  <a:lnTo>
                    <a:pt x="434924" y="133591"/>
                  </a:lnTo>
                  <a:lnTo>
                    <a:pt x="422795" y="110528"/>
                  </a:lnTo>
                  <a:lnTo>
                    <a:pt x="422795" y="227558"/>
                  </a:lnTo>
                  <a:lnTo>
                    <a:pt x="421855" y="246799"/>
                  </a:lnTo>
                  <a:lnTo>
                    <a:pt x="407936" y="302285"/>
                  </a:lnTo>
                  <a:lnTo>
                    <a:pt x="389915" y="336067"/>
                  </a:lnTo>
                  <a:lnTo>
                    <a:pt x="365607" y="365633"/>
                  </a:lnTo>
                  <a:lnTo>
                    <a:pt x="336042" y="389940"/>
                  </a:lnTo>
                  <a:lnTo>
                    <a:pt x="302260" y="407962"/>
                  </a:lnTo>
                  <a:lnTo>
                    <a:pt x="265645" y="419112"/>
                  </a:lnTo>
                  <a:lnTo>
                    <a:pt x="227545" y="422821"/>
                  </a:lnTo>
                  <a:lnTo>
                    <a:pt x="208305" y="421894"/>
                  </a:lnTo>
                  <a:lnTo>
                    <a:pt x="152831" y="407962"/>
                  </a:lnTo>
                  <a:lnTo>
                    <a:pt x="119037" y="389940"/>
                  </a:lnTo>
                  <a:lnTo>
                    <a:pt x="89484" y="365633"/>
                  </a:lnTo>
                  <a:lnTo>
                    <a:pt x="65163" y="336067"/>
                  </a:lnTo>
                  <a:lnTo>
                    <a:pt x="47155" y="302285"/>
                  </a:lnTo>
                  <a:lnTo>
                    <a:pt x="36004" y="265671"/>
                  </a:lnTo>
                  <a:lnTo>
                    <a:pt x="32296" y="227558"/>
                  </a:lnTo>
                  <a:lnTo>
                    <a:pt x="33223" y="208330"/>
                  </a:lnTo>
                  <a:lnTo>
                    <a:pt x="47155" y="152831"/>
                  </a:lnTo>
                  <a:lnTo>
                    <a:pt x="65163" y="119062"/>
                  </a:lnTo>
                  <a:lnTo>
                    <a:pt x="89484" y="89484"/>
                  </a:lnTo>
                  <a:lnTo>
                    <a:pt x="119037" y="65176"/>
                  </a:lnTo>
                  <a:lnTo>
                    <a:pt x="152831" y="47155"/>
                  </a:lnTo>
                  <a:lnTo>
                    <a:pt x="189445" y="36017"/>
                  </a:lnTo>
                  <a:lnTo>
                    <a:pt x="227545" y="32296"/>
                  </a:lnTo>
                  <a:lnTo>
                    <a:pt x="246773" y="33235"/>
                  </a:lnTo>
                  <a:lnTo>
                    <a:pt x="302260" y="47155"/>
                  </a:lnTo>
                  <a:lnTo>
                    <a:pt x="336042" y="65176"/>
                  </a:lnTo>
                  <a:lnTo>
                    <a:pt x="365607" y="89484"/>
                  </a:lnTo>
                  <a:lnTo>
                    <a:pt x="389915" y="119062"/>
                  </a:lnTo>
                  <a:lnTo>
                    <a:pt x="407936" y="152831"/>
                  </a:lnTo>
                  <a:lnTo>
                    <a:pt x="419074" y="189458"/>
                  </a:lnTo>
                  <a:lnTo>
                    <a:pt x="422795" y="227558"/>
                  </a:lnTo>
                  <a:lnTo>
                    <a:pt x="422795" y="110528"/>
                  </a:lnTo>
                  <a:lnTo>
                    <a:pt x="398716" y="77431"/>
                  </a:lnTo>
                  <a:lnTo>
                    <a:pt x="366141" y="46926"/>
                  </a:lnTo>
                  <a:lnTo>
                    <a:pt x="328231" y="23355"/>
                  </a:lnTo>
                  <a:lnTo>
                    <a:pt x="286461" y="7632"/>
                  </a:lnTo>
                  <a:lnTo>
                    <a:pt x="227545" y="0"/>
                  </a:lnTo>
                  <a:lnTo>
                    <a:pt x="220091" y="0"/>
                  </a:lnTo>
                  <a:lnTo>
                    <a:pt x="175844" y="5829"/>
                  </a:lnTo>
                  <a:lnTo>
                    <a:pt x="133578" y="20167"/>
                  </a:lnTo>
                  <a:lnTo>
                    <a:pt x="94932" y="42494"/>
                  </a:lnTo>
                  <a:lnTo>
                    <a:pt x="61379" y="71920"/>
                  </a:lnTo>
                  <a:lnTo>
                    <a:pt x="34213" y="107327"/>
                  </a:lnTo>
                  <a:lnTo>
                    <a:pt x="14465" y="147358"/>
                  </a:lnTo>
                  <a:lnTo>
                    <a:pt x="2921" y="190474"/>
                  </a:lnTo>
                  <a:lnTo>
                    <a:pt x="0" y="220103"/>
                  </a:lnTo>
                  <a:lnTo>
                    <a:pt x="0" y="235013"/>
                  </a:lnTo>
                  <a:lnTo>
                    <a:pt x="5829" y="279260"/>
                  </a:lnTo>
                  <a:lnTo>
                    <a:pt x="20167" y="321525"/>
                  </a:lnTo>
                  <a:lnTo>
                    <a:pt x="42494" y="360184"/>
                  </a:lnTo>
                  <a:lnTo>
                    <a:pt x="71920" y="393738"/>
                  </a:lnTo>
                  <a:lnTo>
                    <a:pt x="107327" y="420903"/>
                  </a:lnTo>
                  <a:lnTo>
                    <a:pt x="147358" y="440651"/>
                  </a:lnTo>
                  <a:lnTo>
                    <a:pt x="190461" y="452196"/>
                  </a:lnTo>
                  <a:lnTo>
                    <a:pt x="220091" y="455117"/>
                  </a:lnTo>
                  <a:lnTo>
                    <a:pt x="227545" y="455117"/>
                  </a:lnTo>
                  <a:lnTo>
                    <a:pt x="279247" y="449287"/>
                  </a:lnTo>
                  <a:lnTo>
                    <a:pt x="321513" y="434936"/>
                  </a:lnTo>
                  <a:lnTo>
                    <a:pt x="360159" y="412623"/>
                  </a:lnTo>
                  <a:lnTo>
                    <a:pt x="393712" y="383197"/>
                  </a:lnTo>
                  <a:lnTo>
                    <a:pt x="420878" y="347789"/>
                  </a:lnTo>
                  <a:lnTo>
                    <a:pt x="440626" y="307759"/>
                  </a:lnTo>
                  <a:lnTo>
                    <a:pt x="452170" y="264642"/>
                  </a:lnTo>
                  <a:lnTo>
                    <a:pt x="455091" y="235013"/>
                  </a:lnTo>
                  <a:lnTo>
                    <a:pt x="455091" y="220103"/>
                  </a:lnTo>
                  <a:close/>
                </a:path>
              </a:pathLst>
            </a:custGeom>
            <a:solidFill>
              <a:srgbClr val="F1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90575" y="1924050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307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78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48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752" y="2028815"/>
              <a:ext cx="124955" cy="17336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9141" y="2078808"/>
            <a:ext cx="944562" cy="15793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038511" y="2082599"/>
            <a:ext cx="485140" cy="154305"/>
          </a:xfrm>
          <a:custGeom>
            <a:avLst/>
            <a:gdLst/>
            <a:ahLst/>
            <a:cxnLst/>
            <a:rect l="l" t="t" r="r" b="b"/>
            <a:pathLst>
              <a:path w="485139" h="154305">
                <a:moveTo>
                  <a:pt x="88176" y="7150"/>
                </a:moveTo>
                <a:lnTo>
                  <a:pt x="7124" y="7150"/>
                </a:lnTo>
                <a:lnTo>
                  <a:pt x="4775" y="7874"/>
                </a:lnTo>
                <a:lnTo>
                  <a:pt x="952" y="10769"/>
                </a:lnTo>
                <a:lnTo>
                  <a:pt x="0" y="13131"/>
                </a:lnTo>
                <a:lnTo>
                  <a:pt x="0" y="148158"/>
                </a:lnTo>
                <a:lnTo>
                  <a:pt x="13576" y="152260"/>
                </a:lnTo>
                <a:lnTo>
                  <a:pt x="20104" y="152260"/>
                </a:lnTo>
                <a:lnTo>
                  <a:pt x="33591" y="93548"/>
                </a:lnTo>
                <a:lnTo>
                  <a:pt x="84874" y="93548"/>
                </a:lnTo>
                <a:lnTo>
                  <a:pt x="88963" y="85686"/>
                </a:lnTo>
                <a:lnTo>
                  <a:pt x="88963" y="77508"/>
                </a:lnTo>
                <a:lnTo>
                  <a:pt x="84874" y="69989"/>
                </a:lnTo>
                <a:lnTo>
                  <a:pt x="33591" y="69989"/>
                </a:lnTo>
                <a:lnTo>
                  <a:pt x="33591" y="31140"/>
                </a:lnTo>
                <a:lnTo>
                  <a:pt x="88176" y="31140"/>
                </a:lnTo>
                <a:lnTo>
                  <a:pt x="88861" y="30924"/>
                </a:lnTo>
                <a:lnTo>
                  <a:pt x="92278" y="23317"/>
                </a:lnTo>
                <a:lnTo>
                  <a:pt x="92278" y="15074"/>
                </a:lnTo>
                <a:lnTo>
                  <a:pt x="88861" y="7353"/>
                </a:lnTo>
                <a:lnTo>
                  <a:pt x="88176" y="7150"/>
                </a:lnTo>
                <a:close/>
              </a:path>
              <a:path w="485139" h="154305">
                <a:moveTo>
                  <a:pt x="136131" y="43764"/>
                </a:moveTo>
                <a:lnTo>
                  <a:pt x="129857" y="43764"/>
                </a:lnTo>
                <a:lnTo>
                  <a:pt x="127266" y="43865"/>
                </a:lnTo>
                <a:lnTo>
                  <a:pt x="116967" y="47701"/>
                </a:lnTo>
                <a:lnTo>
                  <a:pt x="116967" y="148539"/>
                </a:lnTo>
                <a:lnTo>
                  <a:pt x="129857" y="152260"/>
                </a:lnTo>
                <a:lnTo>
                  <a:pt x="136131" y="152260"/>
                </a:lnTo>
                <a:lnTo>
                  <a:pt x="149021" y="148539"/>
                </a:lnTo>
                <a:lnTo>
                  <a:pt x="149021" y="47701"/>
                </a:lnTo>
                <a:lnTo>
                  <a:pt x="136131" y="43764"/>
                </a:lnTo>
                <a:close/>
              </a:path>
              <a:path w="485139" h="154305">
                <a:moveTo>
                  <a:pt x="140246" y="0"/>
                </a:moveTo>
                <a:lnTo>
                  <a:pt x="125907" y="0"/>
                </a:lnTo>
                <a:lnTo>
                  <a:pt x="121005" y="1104"/>
                </a:lnTo>
                <a:lnTo>
                  <a:pt x="115836" y="5486"/>
                </a:lnTo>
                <a:lnTo>
                  <a:pt x="114650" y="9080"/>
                </a:lnTo>
                <a:lnTo>
                  <a:pt x="114541" y="20510"/>
                </a:lnTo>
                <a:lnTo>
                  <a:pt x="115798" y="24257"/>
                </a:lnTo>
                <a:lnTo>
                  <a:pt x="120802" y="28435"/>
                </a:lnTo>
                <a:lnTo>
                  <a:pt x="125653" y="29476"/>
                </a:lnTo>
                <a:lnTo>
                  <a:pt x="139992" y="29476"/>
                </a:lnTo>
                <a:lnTo>
                  <a:pt x="144868" y="28397"/>
                </a:lnTo>
                <a:lnTo>
                  <a:pt x="150126" y="24079"/>
                </a:lnTo>
                <a:lnTo>
                  <a:pt x="151331" y="20510"/>
                </a:lnTo>
                <a:lnTo>
                  <a:pt x="151447" y="9080"/>
                </a:lnTo>
                <a:lnTo>
                  <a:pt x="150177" y="5308"/>
                </a:lnTo>
                <a:lnTo>
                  <a:pt x="145084" y="1066"/>
                </a:lnTo>
                <a:lnTo>
                  <a:pt x="140246" y="0"/>
                </a:lnTo>
                <a:close/>
              </a:path>
              <a:path w="485139" h="154305">
                <a:moveTo>
                  <a:pt x="198945" y="43764"/>
                </a:moveTo>
                <a:lnTo>
                  <a:pt x="193611" y="43764"/>
                </a:lnTo>
                <a:lnTo>
                  <a:pt x="191427" y="43853"/>
                </a:lnTo>
                <a:lnTo>
                  <a:pt x="182499" y="47485"/>
                </a:lnTo>
                <a:lnTo>
                  <a:pt x="182499" y="148539"/>
                </a:lnTo>
                <a:lnTo>
                  <a:pt x="195389" y="152260"/>
                </a:lnTo>
                <a:lnTo>
                  <a:pt x="201663" y="152260"/>
                </a:lnTo>
                <a:lnTo>
                  <a:pt x="214553" y="148539"/>
                </a:lnTo>
                <a:lnTo>
                  <a:pt x="214553" y="85725"/>
                </a:lnTo>
                <a:lnTo>
                  <a:pt x="216928" y="82448"/>
                </a:lnTo>
                <a:lnTo>
                  <a:pt x="236321" y="68199"/>
                </a:lnTo>
                <a:lnTo>
                  <a:pt x="254349" y="68199"/>
                </a:lnTo>
                <a:lnTo>
                  <a:pt x="254723" y="67119"/>
                </a:lnTo>
                <a:lnTo>
                  <a:pt x="254977" y="65786"/>
                </a:lnTo>
                <a:lnTo>
                  <a:pt x="255320" y="62357"/>
                </a:lnTo>
                <a:lnTo>
                  <a:pt x="255391" y="60617"/>
                </a:lnTo>
                <a:lnTo>
                  <a:pt x="209854" y="60617"/>
                </a:lnTo>
                <a:lnTo>
                  <a:pt x="209854" y="47485"/>
                </a:lnTo>
                <a:lnTo>
                  <a:pt x="201193" y="43853"/>
                </a:lnTo>
                <a:lnTo>
                  <a:pt x="198945" y="43764"/>
                </a:lnTo>
                <a:close/>
              </a:path>
              <a:path w="485139" h="154305">
                <a:moveTo>
                  <a:pt x="254349" y="68199"/>
                </a:moveTo>
                <a:lnTo>
                  <a:pt x="239623" y="68199"/>
                </a:lnTo>
                <a:lnTo>
                  <a:pt x="241033" y="68338"/>
                </a:lnTo>
                <a:lnTo>
                  <a:pt x="243573" y="68859"/>
                </a:lnTo>
                <a:lnTo>
                  <a:pt x="244741" y="69138"/>
                </a:lnTo>
                <a:lnTo>
                  <a:pt x="247815" y="70002"/>
                </a:lnTo>
                <a:lnTo>
                  <a:pt x="249504" y="70535"/>
                </a:lnTo>
                <a:lnTo>
                  <a:pt x="250278" y="70662"/>
                </a:lnTo>
                <a:lnTo>
                  <a:pt x="251802" y="70662"/>
                </a:lnTo>
                <a:lnTo>
                  <a:pt x="252501" y="70472"/>
                </a:lnTo>
                <a:lnTo>
                  <a:pt x="253606" y="69735"/>
                </a:lnTo>
                <a:lnTo>
                  <a:pt x="254000" y="69138"/>
                </a:lnTo>
                <a:lnTo>
                  <a:pt x="254349" y="68199"/>
                </a:lnTo>
                <a:close/>
              </a:path>
              <a:path w="485139" h="154305">
                <a:moveTo>
                  <a:pt x="241109" y="41859"/>
                </a:moveTo>
                <a:lnTo>
                  <a:pt x="237629" y="41859"/>
                </a:lnTo>
                <a:lnTo>
                  <a:pt x="235254" y="42138"/>
                </a:lnTo>
                <a:lnTo>
                  <a:pt x="209854" y="60617"/>
                </a:lnTo>
                <a:lnTo>
                  <a:pt x="255391" y="60617"/>
                </a:lnTo>
                <a:lnTo>
                  <a:pt x="241109" y="41859"/>
                </a:lnTo>
                <a:close/>
              </a:path>
              <a:path w="485139" h="154305">
                <a:moveTo>
                  <a:pt x="336245" y="41859"/>
                </a:moveTo>
                <a:lnTo>
                  <a:pt x="317741" y="41859"/>
                </a:lnTo>
                <a:lnTo>
                  <a:pt x="309664" y="43167"/>
                </a:lnTo>
                <a:lnTo>
                  <a:pt x="275412" y="68072"/>
                </a:lnTo>
                <a:lnTo>
                  <a:pt x="268846" y="90271"/>
                </a:lnTo>
                <a:lnTo>
                  <a:pt x="268846" y="108419"/>
                </a:lnTo>
                <a:lnTo>
                  <a:pt x="289077" y="145186"/>
                </a:lnTo>
                <a:lnTo>
                  <a:pt x="329539" y="154152"/>
                </a:lnTo>
                <a:lnTo>
                  <a:pt x="335140" y="154152"/>
                </a:lnTo>
                <a:lnTo>
                  <a:pt x="372910" y="145707"/>
                </a:lnTo>
                <a:lnTo>
                  <a:pt x="374943" y="132943"/>
                </a:lnTo>
                <a:lnTo>
                  <a:pt x="326948" y="132943"/>
                </a:lnTo>
                <a:lnTo>
                  <a:pt x="322224" y="132308"/>
                </a:lnTo>
                <a:lnTo>
                  <a:pt x="301421" y="109397"/>
                </a:lnTo>
                <a:lnTo>
                  <a:pt x="301421" y="105156"/>
                </a:lnTo>
                <a:lnTo>
                  <a:pt x="373570" y="105156"/>
                </a:lnTo>
                <a:lnTo>
                  <a:pt x="375958" y="104330"/>
                </a:lnTo>
                <a:lnTo>
                  <a:pt x="379437" y="101053"/>
                </a:lnTo>
                <a:lnTo>
                  <a:pt x="380314" y="98526"/>
                </a:lnTo>
                <a:lnTo>
                  <a:pt x="380314" y="87071"/>
                </a:lnTo>
                <a:lnTo>
                  <a:pt x="301421" y="87071"/>
                </a:lnTo>
                <a:lnTo>
                  <a:pt x="301586" y="83566"/>
                </a:lnTo>
                <a:lnTo>
                  <a:pt x="321906" y="61734"/>
                </a:lnTo>
                <a:lnTo>
                  <a:pt x="373038" y="61734"/>
                </a:lnTo>
                <a:lnTo>
                  <a:pt x="372033" y="60109"/>
                </a:lnTo>
                <a:lnTo>
                  <a:pt x="363385" y="51409"/>
                </a:lnTo>
                <a:lnTo>
                  <a:pt x="357847" y="48006"/>
                </a:lnTo>
                <a:lnTo>
                  <a:pt x="344360" y="43091"/>
                </a:lnTo>
                <a:lnTo>
                  <a:pt x="336245" y="41859"/>
                </a:lnTo>
                <a:close/>
              </a:path>
              <a:path w="485139" h="154305">
                <a:moveTo>
                  <a:pt x="371652" y="126136"/>
                </a:moveTo>
                <a:lnTo>
                  <a:pt x="369620" y="126136"/>
                </a:lnTo>
                <a:lnTo>
                  <a:pt x="367969" y="126492"/>
                </a:lnTo>
                <a:lnTo>
                  <a:pt x="363768" y="127939"/>
                </a:lnTo>
                <a:lnTo>
                  <a:pt x="361327" y="128689"/>
                </a:lnTo>
                <a:lnTo>
                  <a:pt x="355130" y="130390"/>
                </a:lnTo>
                <a:lnTo>
                  <a:pt x="351472" y="131178"/>
                </a:lnTo>
                <a:lnTo>
                  <a:pt x="342988" y="132588"/>
                </a:lnTo>
                <a:lnTo>
                  <a:pt x="338061" y="132943"/>
                </a:lnTo>
                <a:lnTo>
                  <a:pt x="374943" y="132943"/>
                </a:lnTo>
                <a:lnTo>
                  <a:pt x="372287" y="126263"/>
                </a:lnTo>
                <a:lnTo>
                  <a:pt x="371652" y="126136"/>
                </a:lnTo>
                <a:close/>
              </a:path>
              <a:path w="485139" h="154305">
                <a:moveTo>
                  <a:pt x="373038" y="61734"/>
                </a:moveTo>
                <a:lnTo>
                  <a:pt x="334035" y="61734"/>
                </a:lnTo>
                <a:lnTo>
                  <a:pt x="339991" y="63982"/>
                </a:lnTo>
                <a:lnTo>
                  <a:pt x="347713" y="72986"/>
                </a:lnTo>
                <a:lnTo>
                  <a:pt x="349516" y="79184"/>
                </a:lnTo>
                <a:lnTo>
                  <a:pt x="349262" y="87071"/>
                </a:lnTo>
                <a:lnTo>
                  <a:pt x="380314" y="87071"/>
                </a:lnTo>
                <a:lnTo>
                  <a:pt x="380302" y="83566"/>
                </a:lnTo>
                <a:lnTo>
                  <a:pt x="379285" y="77165"/>
                </a:lnTo>
                <a:lnTo>
                  <a:pt x="375221" y="65265"/>
                </a:lnTo>
                <a:lnTo>
                  <a:pt x="373038" y="61734"/>
                </a:lnTo>
                <a:close/>
              </a:path>
              <a:path w="485139" h="154305">
                <a:moveTo>
                  <a:pt x="403390" y="124688"/>
                </a:moveTo>
                <a:lnTo>
                  <a:pt x="401688" y="124688"/>
                </a:lnTo>
                <a:lnTo>
                  <a:pt x="401053" y="124815"/>
                </a:lnTo>
                <a:lnTo>
                  <a:pt x="398323" y="138938"/>
                </a:lnTo>
                <a:lnTo>
                  <a:pt x="398513" y="140703"/>
                </a:lnTo>
                <a:lnTo>
                  <a:pt x="431546" y="154152"/>
                </a:lnTo>
                <a:lnTo>
                  <a:pt x="442836" y="154152"/>
                </a:lnTo>
                <a:lnTo>
                  <a:pt x="478866" y="138938"/>
                </a:lnTo>
                <a:lnTo>
                  <a:pt x="481783" y="133731"/>
                </a:lnTo>
                <a:lnTo>
                  <a:pt x="430568" y="133731"/>
                </a:lnTo>
                <a:lnTo>
                  <a:pt x="426478" y="133235"/>
                </a:lnTo>
                <a:lnTo>
                  <a:pt x="404761" y="125145"/>
                </a:lnTo>
                <a:lnTo>
                  <a:pt x="403390" y="124688"/>
                </a:lnTo>
                <a:close/>
              </a:path>
              <a:path w="485139" h="154305">
                <a:moveTo>
                  <a:pt x="448640" y="41859"/>
                </a:moveTo>
                <a:lnTo>
                  <a:pt x="437959" y="41859"/>
                </a:lnTo>
                <a:lnTo>
                  <a:pt x="431533" y="42646"/>
                </a:lnTo>
                <a:lnTo>
                  <a:pt x="399948" y="64985"/>
                </a:lnTo>
                <a:lnTo>
                  <a:pt x="398894" y="78803"/>
                </a:lnTo>
                <a:lnTo>
                  <a:pt x="399669" y="82829"/>
                </a:lnTo>
                <a:lnTo>
                  <a:pt x="429742" y="106413"/>
                </a:lnTo>
                <a:lnTo>
                  <a:pt x="439635" y="109651"/>
                </a:lnTo>
                <a:lnTo>
                  <a:pt x="442556" y="110769"/>
                </a:lnTo>
                <a:lnTo>
                  <a:pt x="447725" y="113144"/>
                </a:lnTo>
                <a:lnTo>
                  <a:pt x="449808" y="114541"/>
                </a:lnTo>
                <a:lnTo>
                  <a:pt x="452945" y="117741"/>
                </a:lnTo>
                <a:lnTo>
                  <a:pt x="453732" y="119659"/>
                </a:lnTo>
                <a:lnTo>
                  <a:pt x="453732" y="123825"/>
                </a:lnTo>
                <a:lnTo>
                  <a:pt x="438035" y="133731"/>
                </a:lnTo>
                <a:lnTo>
                  <a:pt x="481783" y="133731"/>
                </a:lnTo>
                <a:lnTo>
                  <a:pt x="483714" y="130263"/>
                </a:lnTo>
                <a:lnTo>
                  <a:pt x="484905" y="125336"/>
                </a:lnTo>
                <a:lnTo>
                  <a:pt x="484790" y="114541"/>
                </a:lnTo>
                <a:lnTo>
                  <a:pt x="453542" y="87795"/>
                </a:lnTo>
                <a:lnTo>
                  <a:pt x="443445" y="84569"/>
                </a:lnTo>
                <a:lnTo>
                  <a:pt x="440461" y="83464"/>
                </a:lnTo>
                <a:lnTo>
                  <a:pt x="435190" y="81076"/>
                </a:lnTo>
                <a:lnTo>
                  <a:pt x="433070" y="79705"/>
                </a:lnTo>
                <a:lnTo>
                  <a:pt x="429856" y="76581"/>
                </a:lnTo>
                <a:lnTo>
                  <a:pt x="429044" y="74637"/>
                </a:lnTo>
                <a:lnTo>
                  <a:pt x="429044" y="70840"/>
                </a:lnTo>
                <a:lnTo>
                  <a:pt x="442963" y="61734"/>
                </a:lnTo>
                <a:lnTo>
                  <a:pt x="478530" y="61734"/>
                </a:lnTo>
                <a:lnTo>
                  <a:pt x="478485" y="56134"/>
                </a:lnTo>
                <a:lnTo>
                  <a:pt x="452094" y="42087"/>
                </a:lnTo>
                <a:lnTo>
                  <a:pt x="448640" y="41859"/>
                </a:lnTo>
                <a:close/>
              </a:path>
              <a:path w="485139" h="154305">
                <a:moveTo>
                  <a:pt x="478530" y="61734"/>
                </a:moveTo>
                <a:lnTo>
                  <a:pt x="449910" y="61734"/>
                </a:lnTo>
                <a:lnTo>
                  <a:pt x="453542" y="62115"/>
                </a:lnTo>
                <a:lnTo>
                  <a:pt x="459905" y="63677"/>
                </a:lnTo>
                <a:lnTo>
                  <a:pt x="462699" y="64516"/>
                </a:lnTo>
                <a:lnTo>
                  <a:pt x="467537" y="66306"/>
                </a:lnTo>
                <a:lnTo>
                  <a:pt x="469557" y="67144"/>
                </a:lnTo>
                <a:lnTo>
                  <a:pt x="472782" y="68707"/>
                </a:lnTo>
                <a:lnTo>
                  <a:pt x="473964" y="69100"/>
                </a:lnTo>
                <a:lnTo>
                  <a:pt x="475411" y="69100"/>
                </a:lnTo>
                <a:lnTo>
                  <a:pt x="475996" y="68961"/>
                </a:lnTo>
                <a:lnTo>
                  <a:pt x="478398" y="63779"/>
                </a:lnTo>
                <a:lnTo>
                  <a:pt x="478530" y="61734"/>
                </a:lnTo>
                <a:close/>
              </a:path>
            </a:pathLst>
          </a:custGeom>
          <a:solidFill>
            <a:srgbClr val="F1B4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90196" y="2603914"/>
            <a:ext cx="267970" cy="120014"/>
          </a:xfrm>
          <a:custGeom>
            <a:avLst/>
            <a:gdLst/>
            <a:ahLst/>
            <a:cxnLst/>
            <a:rect l="l" t="t" r="r" b="b"/>
            <a:pathLst>
              <a:path w="267969" h="120014">
                <a:moveTo>
                  <a:pt x="56235" y="0"/>
                </a:moveTo>
                <a:lnTo>
                  <a:pt x="44919" y="0"/>
                </a:lnTo>
                <a:lnTo>
                  <a:pt x="37757" y="1371"/>
                </a:lnTo>
                <a:lnTo>
                  <a:pt x="6413" y="27825"/>
                </a:lnTo>
                <a:lnTo>
                  <a:pt x="0" y="61226"/>
                </a:lnTo>
                <a:lnTo>
                  <a:pt x="0" y="70650"/>
                </a:lnTo>
                <a:lnTo>
                  <a:pt x="18186" y="109372"/>
                </a:lnTo>
                <a:lnTo>
                  <a:pt x="43129" y="119392"/>
                </a:lnTo>
                <a:lnTo>
                  <a:pt x="55422" y="119392"/>
                </a:lnTo>
                <a:lnTo>
                  <a:pt x="86716" y="105702"/>
                </a:lnTo>
                <a:lnTo>
                  <a:pt x="47307" y="105702"/>
                </a:lnTo>
                <a:lnTo>
                  <a:pt x="42211" y="104711"/>
                </a:lnTo>
                <a:lnTo>
                  <a:pt x="17703" y="74231"/>
                </a:lnTo>
                <a:lnTo>
                  <a:pt x="16878" y="67703"/>
                </a:lnTo>
                <a:lnTo>
                  <a:pt x="16878" y="52882"/>
                </a:lnTo>
                <a:lnTo>
                  <a:pt x="42290" y="14541"/>
                </a:lnTo>
                <a:lnTo>
                  <a:pt x="47155" y="13500"/>
                </a:lnTo>
                <a:lnTo>
                  <a:pt x="86225" y="13500"/>
                </a:lnTo>
                <a:lnTo>
                  <a:pt x="85953" y="12522"/>
                </a:lnTo>
                <a:lnTo>
                  <a:pt x="59601" y="317"/>
                </a:lnTo>
                <a:lnTo>
                  <a:pt x="56235" y="0"/>
                </a:lnTo>
                <a:close/>
              </a:path>
              <a:path w="267969" h="120014">
                <a:moveTo>
                  <a:pt x="85089" y="94627"/>
                </a:moveTo>
                <a:lnTo>
                  <a:pt x="83731" y="94627"/>
                </a:lnTo>
                <a:lnTo>
                  <a:pt x="82448" y="95199"/>
                </a:lnTo>
                <a:lnTo>
                  <a:pt x="79222" y="97485"/>
                </a:lnTo>
                <a:lnTo>
                  <a:pt x="77152" y="98755"/>
                </a:lnTo>
                <a:lnTo>
                  <a:pt x="72123" y="101574"/>
                </a:lnTo>
                <a:lnTo>
                  <a:pt x="69075" y="102857"/>
                </a:lnTo>
                <a:lnTo>
                  <a:pt x="61925" y="105130"/>
                </a:lnTo>
                <a:lnTo>
                  <a:pt x="57746" y="105702"/>
                </a:lnTo>
                <a:lnTo>
                  <a:pt x="86716" y="105702"/>
                </a:lnTo>
                <a:lnTo>
                  <a:pt x="86817" y="105346"/>
                </a:lnTo>
                <a:lnTo>
                  <a:pt x="86931" y="104711"/>
                </a:lnTo>
                <a:lnTo>
                  <a:pt x="87058" y="103276"/>
                </a:lnTo>
                <a:lnTo>
                  <a:pt x="86933" y="97942"/>
                </a:lnTo>
                <a:lnTo>
                  <a:pt x="85471" y="94716"/>
                </a:lnTo>
                <a:lnTo>
                  <a:pt x="85089" y="94627"/>
                </a:lnTo>
                <a:close/>
              </a:path>
              <a:path w="267969" h="120014">
                <a:moveTo>
                  <a:pt x="86225" y="13500"/>
                </a:moveTo>
                <a:lnTo>
                  <a:pt x="57403" y="13500"/>
                </a:lnTo>
                <a:lnTo>
                  <a:pt x="61620" y="14084"/>
                </a:lnTo>
                <a:lnTo>
                  <a:pt x="68643" y="16433"/>
                </a:lnTo>
                <a:lnTo>
                  <a:pt x="71627" y="17716"/>
                </a:lnTo>
                <a:lnTo>
                  <a:pt x="76530" y="20535"/>
                </a:lnTo>
                <a:lnTo>
                  <a:pt x="78536" y="21831"/>
                </a:lnTo>
                <a:lnTo>
                  <a:pt x="81648" y="24168"/>
                </a:lnTo>
                <a:lnTo>
                  <a:pt x="82854" y="24752"/>
                </a:lnTo>
                <a:lnTo>
                  <a:pt x="84226" y="24752"/>
                </a:lnTo>
                <a:lnTo>
                  <a:pt x="84645" y="24625"/>
                </a:lnTo>
                <a:lnTo>
                  <a:pt x="86575" y="15900"/>
                </a:lnTo>
                <a:lnTo>
                  <a:pt x="86342" y="14084"/>
                </a:lnTo>
                <a:lnTo>
                  <a:pt x="86225" y="13500"/>
                </a:lnTo>
                <a:close/>
              </a:path>
              <a:path w="267969" h="120014">
                <a:moveTo>
                  <a:pt x="164859" y="42672"/>
                </a:moveTo>
                <a:lnTo>
                  <a:pt x="137871" y="42672"/>
                </a:lnTo>
                <a:lnTo>
                  <a:pt x="140830" y="43078"/>
                </a:lnTo>
                <a:lnTo>
                  <a:pt x="145656" y="44704"/>
                </a:lnTo>
                <a:lnTo>
                  <a:pt x="153441" y="58648"/>
                </a:lnTo>
                <a:lnTo>
                  <a:pt x="153441" y="68072"/>
                </a:lnTo>
                <a:lnTo>
                  <a:pt x="135458" y="68072"/>
                </a:lnTo>
                <a:lnTo>
                  <a:pt x="129616" y="68618"/>
                </a:lnTo>
                <a:lnTo>
                  <a:pt x="100114" y="90424"/>
                </a:lnTo>
                <a:lnTo>
                  <a:pt x="100114" y="98894"/>
                </a:lnTo>
                <a:lnTo>
                  <a:pt x="124663" y="119659"/>
                </a:lnTo>
                <a:lnTo>
                  <a:pt x="134061" y="119659"/>
                </a:lnTo>
                <a:lnTo>
                  <a:pt x="138811" y="118605"/>
                </a:lnTo>
                <a:lnTo>
                  <a:pt x="147777" y="114414"/>
                </a:lnTo>
                <a:lnTo>
                  <a:pt x="151841" y="111467"/>
                </a:lnTo>
                <a:lnTo>
                  <a:pt x="155131" y="108051"/>
                </a:lnTo>
                <a:lnTo>
                  <a:pt x="126517" y="108051"/>
                </a:lnTo>
                <a:lnTo>
                  <a:pt x="122669" y="106794"/>
                </a:lnTo>
                <a:lnTo>
                  <a:pt x="117170" y="101815"/>
                </a:lnTo>
                <a:lnTo>
                  <a:pt x="115798" y="98475"/>
                </a:lnTo>
                <a:lnTo>
                  <a:pt x="115798" y="91808"/>
                </a:lnTo>
                <a:lnTo>
                  <a:pt x="136169" y="78778"/>
                </a:lnTo>
                <a:lnTo>
                  <a:pt x="168656" y="78778"/>
                </a:lnTo>
                <a:lnTo>
                  <a:pt x="168627" y="55880"/>
                </a:lnTo>
                <a:lnTo>
                  <a:pt x="168071" y="51676"/>
                </a:lnTo>
                <a:lnTo>
                  <a:pt x="165722" y="44119"/>
                </a:lnTo>
                <a:lnTo>
                  <a:pt x="164859" y="42672"/>
                </a:lnTo>
                <a:close/>
              </a:path>
              <a:path w="267969" h="120014">
                <a:moveTo>
                  <a:pt x="168656" y="107683"/>
                </a:moveTo>
                <a:lnTo>
                  <a:pt x="155486" y="107683"/>
                </a:lnTo>
                <a:lnTo>
                  <a:pt x="155486" y="116509"/>
                </a:lnTo>
                <a:lnTo>
                  <a:pt x="160464" y="118491"/>
                </a:lnTo>
                <a:lnTo>
                  <a:pt x="163741" y="118491"/>
                </a:lnTo>
                <a:lnTo>
                  <a:pt x="168656" y="116509"/>
                </a:lnTo>
                <a:lnTo>
                  <a:pt x="168656" y="107683"/>
                </a:lnTo>
                <a:close/>
              </a:path>
              <a:path w="267969" h="120014">
                <a:moveTo>
                  <a:pt x="168656" y="78778"/>
                </a:moveTo>
                <a:lnTo>
                  <a:pt x="153441" y="78778"/>
                </a:lnTo>
                <a:lnTo>
                  <a:pt x="153441" y="95986"/>
                </a:lnTo>
                <a:lnTo>
                  <a:pt x="149669" y="100063"/>
                </a:lnTo>
                <a:lnTo>
                  <a:pt x="146075" y="103098"/>
                </a:lnTo>
                <a:lnTo>
                  <a:pt x="139204" y="107061"/>
                </a:lnTo>
                <a:lnTo>
                  <a:pt x="135483" y="108051"/>
                </a:lnTo>
                <a:lnTo>
                  <a:pt x="155131" y="108051"/>
                </a:lnTo>
                <a:lnTo>
                  <a:pt x="155486" y="107683"/>
                </a:lnTo>
                <a:lnTo>
                  <a:pt x="168656" y="107683"/>
                </a:lnTo>
                <a:lnTo>
                  <a:pt x="168656" y="78778"/>
                </a:lnTo>
                <a:close/>
              </a:path>
              <a:path w="267969" h="120014">
                <a:moveTo>
                  <a:pt x="141732" y="30607"/>
                </a:moveTo>
                <a:lnTo>
                  <a:pt x="132511" y="30607"/>
                </a:lnTo>
                <a:lnTo>
                  <a:pt x="129336" y="30899"/>
                </a:lnTo>
                <a:lnTo>
                  <a:pt x="104266" y="47015"/>
                </a:lnTo>
                <a:lnTo>
                  <a:pt x="104508" y="48514"/>
                </a:lnTo>
                <a:lnTo>
                  <a:pt x="106768" y="51054"/>
                </a:lnTo>
                <a:lnTo>
                  <a:pt x="108000" y="51054"/>
                </a:lnTo>
                <a:lnTo>
                  <a:pt x="109131" y="50609"/>
                </a:lnTo>
                <a:lnTo>
                  <a:pt x="112166" y="48869"/>
                </a:lnTo>
                <a:lnTo>
                  <a:pt x="114046" y="47917"/>
                </a:lnTo>
                <a:lnTo>
                  <a:pt x="118554" y="45808"/>
                </a:lnTo>
                <a:lnTo>
                  <a:pt x="121183" y="44856"/>
                </a:lnTo>
                <a:lnTo>
                  <a:pt x="127190" y="43116"/>
                </a:lnTo>
                <a:lnTo>
                  <a:pt x="130568" y="42672"/>
                </a:lnTo>
                <a:lnTo>
                  <a:pt x="164859" y="42672"/>
                </a:lnTo>
                <a:lnTo>
                  <a:pt x="163829" y="40944"/>
                </a:lnTo>
                <a:lnTo>
                  <a:pt x="158635" y="35852"/>
                </a:lnTo>
                <a:lnTo>
                  <a:pt x="155244" y="33909"/>
                </a:lnTo>
                <a:lnTo>
                  <a:pt x="146824" y="31267"/>
                </a:lnTo>
                <a:lnTo>
                  <a:pt x="141732" y="30607"/>
                </a:lnTo>
                <a:close/>
              </a:path>
              <a:path w="267969" h="120014">
                <a:moveTo>
                  <a:pt x="204012" y="31877"/>
                </a:moveTo>
                <a:lnTo>
                  <a:pt x="201231" y="31877"/>
                </a:lnTo>
                <a:lnTo>
                  <a:pt x="200088" y="31915"/>
                </a:lnTo>
                <a:lnTo>
                  <a:pt x="195783" y="33782"/>
                </a:lnTo>
                <a:lnTo>
                  <a:pt x="195795" y="116586"/>
                </a:lnTo>
                <a:lnTo>
                  <a:pt x="201815" y="118491"/>
                </a:lnTo>
                <a:lnTo>
                  <a:pt x="204838" y="118491"/>
                </a:lnTo>
                <a:lnTo>
                  <a:pt x="210997" y="59067"/>
                </a:lnTo>
                <a:lnTo>
                  <a:pt x="215201" y="53962"/>
                </a:lnTo>
                <a:lnTo>
                  <a:pt x="219214" y="50088"/>
                </a:lnTo>
                <a:lnTo>
                  <a:pt x="226055" y="45377"/>
                </a:lnTo>
                <a:lnTo>
                  <a:pt x="209511" y="45377"/>
                </a:lnTo>
                <a:lnTo>
                  <a:pt x="205143" y="31915"/>
                </a:lnTo>
                <a:lnTo>
                  <a:pt x="204012" y="31877"/>
                </a:lnTo>
                <a:close/>
              </a:path>
              <a:path w="267969" h="120014">
                <a:moveTo>
                  <a:pt x="263129" y="43484"/>
                </a:moveTo>
                <a:lnTo>
                  <a:pt x="237515" y="43484"/>
                </a:lnTo>
                <a:lnTo>
                  <a:pt x="240131" y="44030"/>
                </a:lnTo>
                <a:lnTo>
                  <a:pt x="244640" y="46189"/>
                </a:lnTo>
                <a:lnTo>
                  <a:pt x="252387" y="116586"/>
                </a:lnTo>
                <a:lnTo>
                  <a:pt x="252882" y="117246"/>
                </a:lnTo>
                <a:lnTo>
                  <a:pt x="258419" y="118491"/>
                </a:lnTo>
                <a:lnTo>
                  <a:pt x="261442" y="118491"/>
                </a:lnTo>
                <a:lnTo>
                  <a:pt x="267449" y="116586"/>
                </a:lnTo>
                <a:lnTo>
                  <a:pt x="267416" y="59067"/>
                </a:lnTo>
                <a:lnTo>
                  <a:pt x="267055" y="55562"/>
                </a:lnTo>
                <a:lnTo>
                  <a:pt x="265010" y="47345"/>
                </a:lnTo>
                <a:lnTo>
                  <a:pt x="263334" y="43751"/>
                </a:lnTo>
                <a:lnTo>
                  <a:pt x="263129" y="43484"/>
                </a:lnTo>
                <a:close/>
              </a:path>
              <a:path w="267969" h="120014">
                <a:moveTo>
                  <a:pt x="243268" y="30607"/>
                </a:moveTo>
                <a:lnTo>
                  <a:pt x="232943" y="30607"/>
                </a:lnTo>
                <a:lnTo>
                  <a:pt x="228231" y="31800"/>
                </a:lnTo>
                <a:lnTo>
                  <a:pt x="218897" y="36537"/>
                </a:lnTo>
                <a:lnTo>
                  <a:pt x="214210" y="40271"/>
                </a:lnTo>
                <a:lnTo>
                  <a:pt x="209511" y="45377"/>
                </a:lnTo>
                <a:lnTo>
                  <a:pt x="226055" y="45377"/>
                </a:lnTo>
                <a:lnTo>
                  <a:pt x="226885" y="44805"/>
                </a:lnTo>
                <a:lnTo>
                  <a:pt x="230720" y="43484"/>
                </a:lnTo>
                <a:lnTo>
                  <a:pt x="263129" y="43484"/>
                </a:lnTo>
                <a:lnTo>
                  <a:pt x="258635" y="37630"/>
                </a:lnTo>
                <a:lnTo>
                  <a:pt x="255562" y="35191"/>
                </a:lnTo>
                <a:lnTo>
                  <a:pt x="247954" y="31521"/>
                </a:lnTo>
                <a:lnTo>
                  <a:pt x="243268" y="30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30764" y="2596442"/>
            <a:ext cx="171716" cy="12712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71711" y="2596800"/>
            <a:ext cx="516267" cy="1267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62868" y="2596442"/>
            <a:ext cx="167500" cy="1581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84010" y="2596432"/>
            <a:ext cx="851535" cy="1271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04500" y="2602376"/>
            <a:ext cx="535254" cy="1211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04962" y="2634519"/>
            <a:ext cx="155121" cy="890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90109" y="2921404"/>
            <a:ext cx="692480" cy="15793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53355" y="2921048"/>
            <a:ext cx="676186" cy="1271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06106" y="2921049"/>
            <a:ext cx="840752" cy="15820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787156" y="1901279"/>
            <a:ext cx="455295" cy="455295"/>
            <a:chOff x="5787156" y="1901279"/>
            <a:chExt cx="455295" cy="455295"/>
          </a:xfrm>
        </p:grpSpPr>
        <p:sp>
          <p:nvSpPr>
            <p:cNvPr id="24" name="object 24"/>
            <p:cNvSpPr/>
            <p:nvPr/>
          </p:nvSpPr>
          <p:spPr>
            <a:xfrm>
              <a:off x="5787149" y="1901278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4">
                  <a:moveTo>
                    <a:pt x="455091" y="220103"/>
                  </a:moveTo>
                  <a:lnTo>
                    <a:pt x="449262" y="175856"/>
                  </a:lnTo>
                  <a:lnTo>
                    <a:pt x="434911" y="133591"/>
                  </a:lnTo>
                  <a:lnTo>
                    <a:pt x="422795" y="110528"/>
                  </a:lnTo>
                  <a:lnTo>
                    <a:pt x="422795" y="227558"/>
                  </a:lnTo>
                  <a:lnTo>
                    <a:pt x="421868" y="246799"/>
                  </a:lnTo>
                  <a:lnTo>
                    <a:pt x="407936" y="302285"/>
                  </a:lnTo>
                  <a:lnTo>
                    <a:pt x="389928" y="336067"/>
                  </a:lnTo>
                  <a:lnTo>
                    <a:pt x="365607" y="365633"/>
                  </a:lnTo>
                  <a:lnTo>
                    <a:pt x="336042" y="389940"/>
                  </a:lnTo>
                  <a:lnTo>
                    <a:pt x="302260" y="407962"/>
                  </a:lnTo>
                  <a:lnTo>
                    <a:pt x="265645" y="419112"/>
                  </a:lnTo>
                  <a:lnTo>
                    <a:pt x="227545" y="422821"/>
                  </a:lnTo>
                  <a:lnTo>
                    <a:pt x="208305" y="421894"/>
                  </a:lnTo>
                  <a:lnTo>
                    <a:pt x="152831" y="407962"/>
                  </a:lnTo>
                  <a:lnTo>
                    <a:pt x="119049" y="389940"/>
                  </a:lnTo>
                  <a:lnTo>
                    <a:pt x="89484" y="365633"/>
                  </a:lnTo>
                  <a:lnTo>
                    <a:pt x="65163" y="336067"/>
                  </a:lnTo>
                  <a:lnTo>
                    <a:pt x="47155" y="302285"/>
                  </a:lnTo>
                  <a:lnTo>
                    <a:pt x="36017" y="265671"/>
                  </a:lnTo>
                  <a:lnTo>
                    <a:pt x="32296" y="227558"/>
                  </a:lnTo>
                  <a:lnTo>
                    <a:pt x="33223" y="208330"/>
                  </a:lnTo>
                  <a:lnTo>
                    <a:pt x="47155" y="152831"/>
                  </a:lnTo>
                  <a:lnTo>
                    <a:pt x="65163" y="119062"/>
                  </a:lnTo>
                  <a:lnTo>
                    <a:pt x="89484" y="89484"/>
                  </a:lnTo>
                  <a:lnTo>
                    <a:pt x="119049" y="65176"/>
                  </a:lnTo>
                  <a:lnTo>
                    <a:pt x="152831" y="47155"/>
                  </a:lnTo>
                  <a:lnTo>
                    <a:pt x="189445" y="36017"/>
                  </a:lnTo>
                  <a:lnTo>
                    <a:pt x="227545" y="32296"/>
                  </a:lnTo>
                  <a:lnTo>
                    <a:pt x="246786" y="33235"/>
                  </a:lnTo>
                  <a:lnTo>
                    <a:pt x="302260" y="47155"/>
                  </a:lnTo>
                  <a:lnTo>
                    <a:pt x="336042" y="65176"/>
                  </a:lnTo>
                  <a:lnTo>
                    <a:pt x="365607" y="89484"/>
                  </a:lnTo>
                  <a:lnTo>
                    <a:pt x="389928" y="119062"/>
                  </a:lnTo>
                  <a:lnTo>
                    <a:pt x="407936" y="152831"/>
                  </a:lnTo>
                  <a:lnTo>
                    <a:pt x="419087" y="189458"/>
                  </a:lnTo>
                  <a:lnTo>
                    <a:pt x="422795" y="227558"/>
                  </a:lnTo>
                  <a:lnTo>
                    <a:pt x="422795" y="110528"/>
                  </a:lnTo>
                  <a:lnTo>
                    <a:pt x="398716" y="77431"/>
                  </a:lnTo>
                  <a:lnTo>
                    <a:pt x="366141" y="46926"/>
                  </a:lnTo>
                  <a:lnTo>
                    <a:pt x="328231" y="23355"/>
                  </a:lnTo>
                  <a:lnTo>
                    <a:pt x="286461" y="7632"/>
                  </a:lnTo>
                  <a:lnTo>
                    <a:pt x="227545" y="0"/>
                  </a:lnTo>
                  <a:lnTo>
                    <a:pt x="220091" y="0"/>
                  </a:lnTo>
                  <a:lnTo>
                    <a:pt x="175844" y="5829"/>
                  </a:lnTo>
                  <a:lnTo>
                    <a:pt x="133578" y="20167"/>
                  </a:lnTo>
                  <a:lnTo>
                    <a:pt x="94932" y="42494"/>
                  </a:lnTo>
                  <a:lnTo>
                    <a:pt x="61379" y="71920"/>
                  </a:lnTo>
                  <a:lnTo>
                    <a:pt x="34213" y="107327"/>
                  </a:lnTo>
                  <a:lnTo>
                    <a:pt x="14465" y="147358"/>
                  </a:lnTo>
                  <a:lnTo>
                    <a:pt x="2921" y="190474"/>
                  </a:lnTo>
                  <a:lnTo>
                    <a:pt x="0" y="220103"/>
                  </a:lnTo>
                  <a:lnTo>
                    <a:pt x="0" y="235013"/>
                  </a:lnTo>
                  <a:lnTo>
                    <a:pt x="5829" y="279260"/>
                  </a:lnTo>
                  <a:lnTo>
                    <a:pt x="20167" y="321525"/>
                  </a:lnTo>
                  <a:lnTo>
                    <a:pt x="42494" y="360184"/>
                  </a:lnTo>
                  <a:lnTo>
                    <a:pt x="71920" y="393738"/>
                  </a:lnTo>
                  <a:lnTo>
                    <a:pt x="107327" y="420903"/>
                  </a:lnTo>
                  <a:lnTo>
                    <a:pt x="147358" y="440651"/>
                  </a:lnTo>
                  <a:lnTo>
                    <a:pt x="190461" y="452196"/>
                  </a:lnTo>
                  <a:lnTo>
                    <a:pt x="220091" y="455117"/>
                  </a:lnTo>
                  <a:lnTo>
                    <a:pt x="227545" y="455117"/>
                  </a:lnTo>
                  <a:lnTo>
                    <a:pt x="279247" y="449287"/>
                  </a:lnTo>
                  <a:lnTo>
                    <a:pt x="321513" y="434936"/>
                  </a:lnTo>
                  <a:lnTo>
                    <a:pt x="360159" y="412623"/>
                  </a:lnTo>
                  <a:lnTo>
                    <a:pt x="393712" y="383197"/>
                  </a:lnTo>
                  <a:lnTo>
                    <a:pt x="420878" y="347789"/>
                  </a:lnTo>
                  <a:lnTo>
                    <a:pt x="440626" y="307759"/>
                  </a:lnTo>
                  <a:lnTo>
                    <a:pt x="452170" y="264642"/>
                  </a:lnTo>
                  <a:lnTo>
                    <a:pt x="455091" y="235013"/>
                  </a:lnTo>
                  <a:lnTo>
                    <a:pt x="455091" y="220103"/>
                  </a:lnTo>
                  <a:close/>
                </a:path>
              </a:pathLst>
            </a:custGeom>
            <a:solidFill>
              <a:srgbClr val="D6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809930" y="1924050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307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78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36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3722" y="2026752"/>
              <a:ext cx="136423" cy="175425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07800" y="2078803"/>
            <a:ext cx="958545" cy="15794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7462684" y="2082599"/>
            <a:ext cx="485140" cy="154305"/>
          </a:xfrm>
          <a:custGeom>
            <a:avLst/>
            <a:gdLst/>
            <a:ahLst/>
            <a:cxnLst/>
            <a:rect l="l" t="t" r="r" b="b"/>
            <a:pathLst>
              <a:path w="485140" h="154305">
                <a:moveTo>
                  <a:pt x="88176" y="7150"/>
                </a:moveTo>
                <a:lnTo>
                  <a:pt x="7124" y="7150"/>
                </a:lnTo>
                <a:lnTo>
                  <a:pt x="4775" y="7874"/>
                </a:lnTo>
                <a:lnTo>
                  <a:pt x="952" y="10769"/>
                </a:lnTo>
                <a:lnTo>
                  <a:pt x="0" y="13131"/>
                </a:lnTo>
                <a:lnTo>
                  <a:pt x="0" y="148158"/>
                </a:lnTo>
                <a:lnTo>
                  <a:pt x="13576" y="152260"/>
                </a:lnTo>
                <a:lnTo>
                  <a:pt x="20104" y="152260"/>
                </a:lnTo>
                <a:lnTo>
                  <a:pt x="33591" y="93548"/>
                </a:lnTo>
                <a:lnTo>
                  <a:pt x="84874" y="93548"/>
                </a:lnTo>
                <a:lnTo>
                  <a:pt x="88963" y="85686"/>
                </a:lnTo>
                <a:lnTo>
                  <a:pt x="88963" y="77508"/>
                </a:lnTo>
                <a:lnTo>
                  <a:pt x="84874" y="69989"/>
                </a:lnTo>
                <a:lnTo>
                  <a:pt x="33591" y="69989"/>
                </a:lnTo>
                <a:lnTo>
                  <a:pt x="33591" y="31140"/>
                </a:lnTo>
                <a:lnTo>
                  <a:pt x="88176" y="31140"/>
                </a:lnTo>
                <a:lnTo>
                  <a:pt x="88861" y="30924"/>
                </a:lnTo>
                <a:lnTo>
                  <a:pt x="92278" y="23317"/>
                </a:lnTo>
                <a:lnTo>
                  <a:pt x="92278" y="15074"/>
                </a:lnTo>
                <a:lnTo>
                  <a:pt x="88861" y="7353"/>
                </a:lnTo>
                <a:lnTo>
                  <a:pt x="88176" y="7150"/>
                </a:lnTo>
                <a:close/>
              </a:path>
              <a:path w="485140" h="154305">
                <a:moveTo>
                  <a:pt x="136131" y="43764"/>
                </a:moveTo>
                <a:lnTo>
                  <a:pt x="129857" y="43764"/>
                </a:lnTo>
                <a:lnTo>
                  <a:pt x="127266" y="43865"/>
                </a:lnTo>
                <a:lnTo>
                  <a:pt x="116954" y="47701"/>
                </a:lnTo>
                <a:lnTo>
                  <a:pt x="116954" y="148539"/>
                </a:lnTo>
                <a:lnTo>
                  <a:pt x="129857" y="152260"/>
                </a:lnTo>
                <a:lnTo>
                  <a:pt x="136131" y="152260"/>
                </a:lnTo>
                <a:lnTo>
                  <a:pt x="149021" y="148539"/>
                </a:lnTo>
                <a:lnTo>
                  <a:pt x="149021" y="47701"/>
                </a:lnTo>
                <a:lnTo>
                  <a:pt x="136131" y="43764"/>
                </a:lnTo>
                <a:close/>
              </a:path>
              <a:path w="485140" h="154305">
                <a:moveTo>
                  <a:pt x="140246" y="0"/>
                </a:moveTo>
                <a:lnTo>
                  <a:pt x="125907" y="0"/>
                </a:lnTo>
                <a:lnTo>
                  <a:pt x="121005" y="1104"/>
                </a:lnTo>
                <a:lnTo>
                  <a:pt x="115836" y="5486"/>
                </a:lnTo>
                <a:lnTo>
                  <a:pt x="114650" y="9080"/>
                </a:lnTo>
                <a:lnTo>
                  <a:pt x="114541" y="20510"/>
                </a:lnTo>
                <a:lnTo>
                  <a:pt x="115798" y="24257"/>
                </a:lnTo>
                <a:lnTo>
                  <a:pt x="120802" y="28435"/>
                </a:lnTo>
                <a:lnTo>
                  <a:pt x="125653" y="29476"/>
                </a:lnTo>
                <a:lnTo>
                  <a:pt x="139992" y="29476"/>
                </a:lnTo>
                <a:lnTo>
                  <a:pt x="144868" y="28397"/>
                </a:lnTo>
                <a:lnTo>
                  <a:pt x="150126" y="24079"/>
                </a:lnTo>
                <a:lnTo>
                  <a:pt x="151331" y="20510"/>
                </a:lnTo>
                <a:lnTo>
                  <a:pt x="151447" y="9080"/>
                </a:lnTo>
                <a:lnTo>
                  <a:pt x="150177" y="5308"/>
                </a:lnTo>
                <a:lnTo>
                  <a:pt x="145084" y="1066"/>
                </a:lnTo>
                <a:lnTo>
                  <a:pt x="140246" y="0"/>
                </a:lnTo>
                <a:close/>
              </a:path>
              <a:path w="485140" h="154305">
                <a:moveTo>
                  <a:pt x="198945" y="43764"/>
                </a:moveTo>
                <a:lnTo>
                  <a:pt x="193611" y="43764"/>
                </a:lnTo>
                <a:lnTo>
                  <a:pt x="191427" y="43853"/>
                </a:lnTo>
                <a:lnTo>
                  <a:pt x="182499" y="47485"/>
                </a:lnTo>
                <a:lnTo>
                  <a:pt x="182499" y="148539"/>
                </a:lnTo>
                <a:lnTo>
                  <a:pt x="195389" y="152260"/>
                </a:lnTo>
                <a:lnTo>
                  <a:pt x="201663" y="152260"/>
                </a:lnTo>
                <a:lnTo>
                  <a:pt x="214553" y="148539"/>
                </a:lnTo>
                <a:lnTo>
                  <a:pt x="214553" y="85725"/>
                </a:lnTo>
                <a:lnTo>
                  <a:pt x="216928" y="82448"/>
                </a:lnTo>
                <a:lnTo>
                  <a:pt x="236321" y="68199"/>
                </a:lnTo>
                <a:lnTo>
                  <a:pt x="254349" y="68199"/>
                </a:lnTo>
                <a:lnTo>
                  <a:pt x="254723" y="67119"/>
                </a:lnTo>
                <a:lnTo>
                  <a:pt x="254977" y="65786"/>
                </a:lnTo>
                <a:lnTo>
                  <a:pt x="255320" y="62357"/>
                </a:lnTo>
                <a:lnTo>
                  <a:pt x="255391" y="60617"/>
                </a:lnTo>
                <a:lnTo>
                  <a:pt x="209854" y="60617"/>
                </a:lnTo>
                <a:lnTo>
                  <a:pt x="209854" y="47485"/>
                </a:lnTo>
                <a:lnTo>
                  <a:pt x="201193" y="43853"/>
                </a:lnTo>
                <a:lnTo>
                  <a:pt x="198945" y="43764"/>
                </a:lnTo>
                <a:close/>
              </a:path>
              <a:path w="485140" h="154305">
                <a:moveTo>
                  <a:pt x="254349" y="68199"/>
                </a:moveTo>
                <a:lnTo>
                  <a:pt x="239623" y="68199"/>
                </a:lnTo>
                <a:lnTo>
                  <a:pt x="241020" y="68338"/>
                </a:lnTo>
                <a:lnTo>
                  <a:pt x="243573" y="68859"/>
                </a:lnTo>
                <a:lnTo>
                  <a:pt x="244741" y="69138"/>
                </a:lnTo>
                <a:lnTo>
                  <a:pt x="247815" y="70002"/>
                </a:lnTo>
                <a:lnTo>
                  <a:pt x="249504" y="70535"/>
                </a:lnTo>
                <a:lnTo>
                  <a:pt x="250278" y="70662"/>
                </a:lnTo>
                <a:lnTo>
                  <a:pt x="251802" y="70662"/>
                </a:lnTo>
                <a:lnTo>
                  <a:pt x="252501" y="70472"/>
                </a:lnTo>
                <a:lnTo>
                  <a:pt x="253606" y="69735"/>
                </a:lnTo>
                <a:lnTo>
                  <a:pt x="254000" y="69138"/>
                </a:lnTo>
                <a:lnTo>
                  <a:pt x="254349" y="68199"/>
                </a:lnTo>
                <a:close/>
              </a:path>
              <a:path w="485140" h="154305">
                <a:moveTo>
                  <a:pt x="241109" y="41859"/>
                </a:moveTo>
                <a:lnTo>
                  <a:pt x="237629" y="41859"/>
                </a:lnTo>
                <a:lnTo>
                  <a:pt x="235254" y="42138"/>
                </a:lnTo>
                <a:lnTo>
                  <a:pt x="209854" y="60617"/>
                </a:lnTo>
                <a:lnTo>
                  <a:pt x="255391" y="60617"/>
                </a:lnTo>
                <a:lnTo>
                  <a:pt x="241109" y="41859"/>
                </a:lnTo>
                <a:close/>
              </a:path>
              <a:path w="485140" h="154305">
                <a:moveTo>
                  <a:pt x="336232" y="41859"/>
                </a:moveTo>
                <a:lnTo>
                  <a:pt x="317741" y="41859"/>
                </a:lnTo>
                <a:lnTo>
                  <a:pt x="309664" y="43167"/>
                </a:lnTo>
                <a:lnTo>
                  <a:pt x="275412" y="68072"/>
                </a:lnTo>
                <a:lnTo>
                  <a:pt x="268833" y="90271"/>
                </a:lnTo>
                <a:lnTo>
                  <a:pt x="268833" y="108419"/>
                </a:lnTo>
                <a:lnTo>
                  <a:pt x="289077" y="145186"/>
                </a:lnTo>
                <a:lnTo>
                  <a:pt x="329539" y="154152"/>
                </a:lnTo>
                <a:lnTo>
                  <a:pt x="335140" y="154152"/>
                </a:lnTo>
                <a:lnTo>
                  <a:pt x="372910" y="145707"/>
                </a:lnTo>
                <a:lnTo>
                  <a:pt x="374943" y="132943"/>
                </a:lnTo>
                <a:lnTo>
                  <a:pt x="326948" y="132943"/>
                </a:lnTo>
                <a:lnTo>
                  <a:pt x="322224" y="132308"/>
                </a:lnTo>
                <a:lnTo>
                  <a:pt x="301409" y="109397"/>
                </a:lnTo>
                <a:lnTo>
                  <a:pt x="301409" y="105156"/>
                </a:lnTo>
                <a:lnTo>
                  <a:pt x="373570" y="105156"/>
                </a:lnTo>
                <a:lnTo>
                  <a:pt x="375958" y="104330"/>
                </a:lnTo>
                <a:lnTo>
                  <a:pt x="379437" y="101053"/>
                </a:lnTo>
                <a:lnTo>
                  <a:pt x="380314" y="98526"/>
                </a:lnTo>
                <a:lnTo>
                  <a:pt x="380314" y="87071"/>
                </a:lnTo>
                <a:lnTo>
                  <a:pt x="301409" y="87071"/>
                </a:lnTo>
                <a:lnTo>
                  <a:pt x="301586" y="83566"/>
                </a:lnTo>
                <a:lnTo>
                  <a:pt x="321906" y="61734"/>
                </a:lnTo>
                <a:lnTo>
                  <a:pt x="373038" y="61734"/>
                </a:lnTo>
                <a:lnTo>
                  <a:pt x="372033" y="60109"/>
                </a:lnTo>
                <a:lnTo>
                  <a:pt x="363385" y="51409"/>
                </a:lnTo>
                <a:lnTo>
                  <a:pt x="357847" y="48006"/>
                </a:lnTo>
                <a:lnTo>
                  <a:pt x="344360" y="43091"/>
                </a:lnTo>
                <a:lnTo>
                  <a:pt x="336232" y="41859"/>
                </a:lnTo>
                <a:close/>
              </a:path>
              <a:path w="485140" h="154305">
                <a:moveTo>
                  <a:pt x="371652" y="126136"/>
                </a:moveTo>
                <a:lnTo>
                  <a:pt x="369620" y="126136"/>
                </a:lnTo>
                <a:lnTo>
                  <a:pt x="367969" y="126492"/>
                </a:lnTo>
                <a:lnTo>
                  <a:pt x="363768" y="127939"/>
                </a:lnTo>
                <a:lnTo>
                  <a:pt x="361327" y="128689"/>
                </a:lnTo>
                <a:lnTo>
                  <a:pt x="355130" y="130390"/>
                </a:lnTo>
                <a:lnTo>
                  <a:pt x="351472" y="131178"/>
                </a:lnTo>
                <a:lnTo>
                  <a:pt x="342988" y="132588"/>
                </a:lnTo>
                <a:lnTo>
                  <a:pt x="338061" y="132943"/>
                </a:lnTo>
                <a:lnTo>
                  <a:pt x="374943" y="132943"/>
                </a:lnTo>
                <a:lnTo>
                  <a:pt x="372287" y="126263"/>
                </a:lnTo>
                <a:lnTo>
                  <a:pt x="371652" y="126136"/>
                </a:lnTo>
                <a:close/>
              </a:path>
              <a:path w="485140" h="154305">
                <a:moveTo>
                  <a:pt x="373038" y="61734"/>
                </a:moveTo>
                <a:lnTo>
                  <a:pt x="334035" y="61734"/>
                </a:lnTo>
                <a:lnTo>
                  <a:pt x="339991" y="63982"/>
                </a:lnTo>
                <a:lnTo>
                  <a:pt x="347713" y="72986"/>
                </a:lnTo>
                <a:lnTo>
                  <a:pt x="349516" y="79184"/>
                </a:lnTo>
                <a:lnTo>
                  <a:pt x="349262" y="87071"/>
                </a:lnTo>
                <a:lnTo>
                  <a:pt x="380314" y="87071"/>
                </a:lnTo>
                <a:lnTo>
                  <a:pt x="380302" y="83566"/>
                </a:lnTo>
                <a:lnTo>
                  <a:pt x="379285" y="77165"/>
                </a:lnTo>
                <a:lnTo>
                  <a:pt x="375221" y="65265"/>
                </a:lnTo>
                <a:lnTo>
                  <a:pt x="373038" y="61734"/>
                </a:lnTo>
                <a:close/>
              </a:path>
              <a:path w="485140" h="154305">
                <a:moveTo>
                  <a:pt x="403390" y="124688"/>
                </a:moveTo>
                <a:lnTo>
                  <a:pt x="401688" y="124688"/>
                </a:lnTo>
                <a:lnTo>
                  <a:pt x="401053" y="124815"/>
                </a:lnTo>
                <a:lnTo>
                  <a:pt x="398319" y="138938"/>
                </a:lnTo>
                <a:lnTo>
                  <a:pt x="398500" y="140703"/>
                </a:lnTo>
                <a:lnTo>
                  <a:pt x="431546" y="154152"/>
                </a:lnTo>
                <a:lnTo>
                  <a:pt x="442836" y="154152"/>
                </a:lnTo>
                <a:lnTo>
                  <a:pt x="478866" y="138938"/>
                </a:lnTo>
                <a:lnTo>
                  <a:pt x="481783" y="133731"/>
                </a:lnTo>
                <a:lnTo>
                  <a:pt x="430568" y="133731"/>
                </a:lnTo>
                <a:lnTo>
                  <a:pt x="426478" y="133235"/>
                </a:lnTo>
                <a:lnTo>
                  <a:pt x="404761" y="125145"/>
                </a:lnTo>
                <a:lnTo>
                  <a:pt x="403390" y="124688"/>
                </a:lnTo>
                <a:close/>
              </a:path>
              <a:path w="485140" h="154305">
                <a:moveTo>
                  <a:pt x="448640" y="41859"/>
                </a:moveTo>
                <a:lnTo>
                  <a:pt x="437959" y="41859"/>
                </a:lnTo>
                <a:lnTo>
                  <a:pt x="431533" y="42646"/>
                </a:lnTo>
                <a:lnTo>
                  <a:pt x="399948" y="64985"/>
                </a:lnTo>
                <a:lnTo>
                  <a:pt x="398894" y="78803"/>
                </a:lnTo>
                <a:lnTo>
                  <a:pt x="399669" y="82829"/>
                </a:lnTo>
                <a:lnTo>
                  <a:pt x="429742" y="106413"/>
                </a:lnTo>
                <a:lnTo>
                  <a:pt x="439623" y="109651"/>
                </a:lnTo>
                <a:lnTo>
                  <a:pt x="442556" y="110769"/>
                </a:lnTo>
                <a:lnTo>
                  <a:pt x="447725" y="113144"/>
                </a:lnTo>
                <a:lnTo>
                  <a:pt x="449808" y="114541"/>
                </a:lnTo>
                <a:lnTo>
                  <a:pt x="452945" y="117741"/>
                </a:lnTo>
                <a:lnTo>
                  <a:pt x="453732" y="119659"/>
                </a:lnTo>
                <a:lnTo>
                  <a:pt x="453732" y="123825"/>
                </a:lnTo>
                <a:lnTo>
                  <a:pt x="438035" y="133731"/>
                </a:lnTo>
                <a:lnTo>
                  <a:pt x="481783" y="133731"/>
                </a:lnTo>
                <a:lnTo>
                  <a:pt x="483714" y="130263"/>
                </a:lnTo>
                <a:lnTo>
                  <a:pt x="484905" y="125336"/>
                </a:lnTo>
                <a:lnTo>
                  <a:pt x="484790" y="114541"/>
                </a:lnTo>
                <a:lnTo>
                  <a:pt x="453542" y="87795"/>
                </a:lnTo>
                <a:lnTo>
                  <a:pt x="443445" y="84569"/>
                </a:lnTo>
                <a:lnTo>
                  <a:pt x="440461" y="83464"/>
                </a:lnTo>
                <a:lnTo>
                  <a:pt x="435190" y="81076"/>
                </a:lnTo>
                <a:lnTo>
                  <a:pt x="433070" y="79705"/>
                </a:lnTo>
                <a:lnTo>
                  <a:pt x="429856" y="76581"/>
                </a:lnTo>
                <a:lnTo>
                  <a:pt x="429044" y="74637"/>
                </a:lnTo>
                <a:lnTo>
                  <a:pt x="429044" y="70840"/>
                </a:lnTo>
                <a:lnTo>
                  <a:pt x="442963" y="61734"/>
                </a:lnTo>
                <a:lnTo>
                  <a:pt x="478530" y="61734"/>
                </a:lnTo>
                <a:lnTo>
                  <a:pt x="478485" y="56134"/>
                </a:lnTo>
                <a:lnTo>
                  <a:pt x="452094" y="42087"/>
                </a:lnTo>
                <a:lnTo>
                  <a:pt x="448640" y="41859"/>
                </a:lnTo>
                <a:close/>
              </a:path>
              <a:path w="485140" h="154305">
                <a:moveTo>
                  <a:pt x="478530" y="61734"/>
                </a:moveTo>
                <a:lnTo>
                  <a:pt x="449910" y="61734"/>
                </a:lnTo>
                <a:lnTo>
                  <a:pt x="453542" y="62115"/>
                </a:lnTo>
                <a:lnTo>
                  <a:pt x="459905" y="63677"/>
                </a:lnTo>
                <a:lnTo>
                  <a:pt x="462699" y="64516"/>
                </a:lnTo>
                <a:lnTo>
                  <a:pt x="467537" y="66306"/>
                </a:lnTo>
                <a:lnTo>
                  <a:pt x="469557" y="67144"/>
                </a:lnTo>
                <a:lnTo>
                  <a:pt x="472782" y="68707"/>
                </a:lnTo>
                <a:lnTo>
                  <a:pt x="473964" y="69100"/>
                </a:lnTo>
                <a:lnTo>
                  <a:pt x="475411" y="69100"/>
                </a:lnTo>
                <a:lnTo>
                  <a:pt x="475996" y="68961"/>
                </a:lnTo>
                <a:lnTo>
                  <a:pt x="478398" y="63779"/>
                </a:lnTo>
                <a:lnTo>
                  <a:pt x="478530" y="61734"/>
                </a:lnTo>
                <a:close/>
              </a:path>
            </a:pathLst>
          </a:custGeom>
          <a:solidFill>
            <a:srgbClr val="D642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6748" y="2603914"/>
            <a:ext cx="267970" cy="120014"/>
          </a:xfrm>
          <a:custGeom>
            <a:avLst/>
            <a:gdLst/>
            <a:ahLst/>
            <a:cxnLst/>
            <a:rect l="l" t="t" r="r" b="b"/>
            <a:pathLst>
              <a:path w="267970" h="120014">
                <a:moveTo>
                  <a:pt x="56235" y="0"/>
                </a:moveTo>
                <a:lnTo>
                  <a:pt x="44919" y="0"/>
                </a:lnTo>
                <a:lnTo>
                  <a:pt x="37757" y="1371"/>
                </a:lnTo>
                <a:lnTo>
                  <a:pt x="6413" y="27825"/>
                </a:lnTo>
                <a:lnTo>
                  <a:pt x="0" y="61226"/>
                </a:lnTo>
                <a:lnTo>
                  <a:pt x="0" y="70650"/>
                </a:lnTo>
                <a:lnTo>
                  <a:pt x="18186" y="109372"/>
                </a:lnTo>
                <a:lnTo>
                  <a:pt x="43129" y="119392"/>
                </a:lnTo>
                <a:lnTo>
                  <a:pt x="55422" y="119392"/>
                </a:lnTo>
                <a:lnTo>
                  <a:pt x="86716" y="105702"/>
                </a:lnTo>
                <a:lnTo>
                  <a:pt x="47307" y="105702"/>
                </a:lnTo>
                <a:lnTo>
                  <a:pt x="42211" y="104711"/>
                </a:lnTo>
                <a:lnTo>
                  <a:pt x="17703" y="74231"/>
                </a:lnTo>
                <a:lnTo>
                  <a:pt x="16878" y="67703"/>
                </a:lnTo>
                <a:lnTo>
                  <a:pt x="16878" y="52882"/>
                </a:lnTo>
                <a:lnTo>
                  <a:pt x="42291" y="14541"/>
                </a:lnTo>
                <a:lnTo>
                  <a:pt x="47155" y="13500"/>
                </a:lnTo>
                <a:lnTo>
                  <a:pt x="86214" y="13500"/>
                </a:lnTo>
                <a:lnTo>
                  <a:pt x="85953" y="12522"/>
                </a:lnTo>
                <a:lnTo>
                  <a:pt x="59601" y="317"/>
                </a:lnTo>
                <a:lnTo>
                  <a:pt x="56235" y="0"/>
                </a:lnTo>
                <a:close/>
              </a:path>
              <a:path w="267970" h="120014">
                <a:moveTo>
                  <a:pt x="85090" y="94627"/>
                </a:moveTo>
                <a:lnTo>
                  <a:pt x="83731" y="94627"/>
                </a:lnTo>
                <a:lnTo>
                  <a:pt x="82448" y="95199"/>
                </a:lnTo>
                <a:lnTo>
                  <a:pt x="79222" y="97485"/>
                </a:lnTo>
                <a:lnTo>
                  <a:pt x="77152" y="98755"/>
                </a:lnTo>
                <a:lnTo>
                  <a:pt x="72123" y="101574"/>
                </a:lnTo>
                <a:lnTo>
                  <a:pt x="69075" y="102857"/>
                </a:lnTo>
                <a:lnTo>
                  <a:pt x="61925" y="105130"/>
                </a:lnTo>
                <a:lnTo>
                  <a:pt x="57746" y="105702"/>
                </a:lnTo>
                <a:lnTo>
                  <a:pt x="86716" y="105702"/>
                </a:lnTo>
                <a:lnTo>
                  <a:pt x="86817" y="105346"/>
                </a:lnTo>
                <a:lnTo>
                  <a:pt x="86931" y="104711"/>
                </a:lnTo>
                <a:lnTo>
                  <a:pt x="87058" y="103276"/>
                </a:lnTo>
                <a:lnTo>
                  <a:pt x="86933" y="97942"/>
                </a:lnTo>
                <a:lnTo>
                  <a:pt x="85471" y="94716"/>
                </a:lnTo>
                <a:lnTo>
                  <a:pt x="85090" y="94627"/>
                </a:lnTo>
                <a:close/>
              </a:path>
              <a:path w="267970" h="120014">
                <a:moveTo>
                  <a:pt x="86214" y="13500"/>
                </a:moveTo>
                <a:lnTo>
                  <a:pt x="57404" y="13500"/>
                </a:lnTo>
                <a:lnTo>
                  <a:pt x="61620" y="14084"/>
                </a:lnTo>
                <a:lnTo>
                  <a:pt x="68643" y="16433"/>
                </a:lnTo>
                <a:lnTo>
                  <a:pt x="71628" y="17716"/>
                </a:lnTo>
                <a:lnTo>
                  <a:pt x="76530" y="20535"/>
                </a:lnTo>
                <a:lnTo>
                  <a:pt x="78536" y="21831"/>
                </a:lnTo>
                <a:lnTo>
                  <a:pt x="81648" y="24168"/>
                </a:lnTo>
                <a:lnTo>
                  <a:pt x="82854" y="24752"/>
                </a:lnTo>
                <a:lnTo>
                  <a:pt x="84226" y="24752"/>
                </a:lnTo>
                <a:lnTo>
                  <a:pt x="84645" y="24625"/>
                </a:lnTo>
                <a:lnTo>
                  <a:pt x="86575" y="15900"/>
                </a:lnTo>
                <a:lnTo>
                  <a:pt x="86337" y="14084"/>
                </a:lnTo>
                <a:lnTo>
                  <a:pt x="86214" y="13500"/>
                </a:lnTo>
                <a:close/>
              </a:path>
              <a:path w="267970" h="120014">
                <a:moveTo>
                  <a:pt x="164859" y="42672"/>
                </a:moveTo>
                <a:lnTo>
                  <a:pt x="137871" y="42672"/>
                </a:lnTo>
                <a:lnTo>
                  <a:pt x="140830" y="43078"/>
                </a:lnTo>
                <a:lnTo>
                  <a:pt x="145656" y="44704"/>
                </a:lnTo>
                <a:lnTo>
                  <a:pt x="153441" y="58648"/>
                </a:lnTo>
                <a:lnTo>
                  <a:pt x="153441" y="68072"/>
                </a:lnTo>
                <a:lnTo>
                  <a:pt x="135458" y="68072"/>
                </a:lnTo>
                <a:lnTo>
                  <a:pt x="129616" y="68618"/>
                </a:lnTo>
                <a:lnTo>
                  <a:pt x="100114" y="90424"/>
                </a:lnTo>
                <a:lnTo>
                  <a:pt x="100114" y="98894"/>
                </a:lnTo>
                <a:lnTo>
                  <a:pt x="124663" y="119659"/>
                </a:lnTo>
                <a:lnTo>
                  <a:pt x="134061" y="119659"/>
                </a:lnTo>
                <a:lnTo>
                  <a:pt x="138811" y="118605"/>
                </a:lnTo>
                <a:lnTo>
                  <a:pt x="147777" y="114414"/>
                </a:lnTo>
                <a:lnTo>
                  <a:pt x="151841" y="111467"/>
                </a:lnTo>
                <a:lnTo>
                  <a:pt x="155131" y="108051"/>
                </a:lnTo>
                <a:lnTo>
                  <a:pt x="126517" y="108051"/>
                </a:lnTo>
                <a:lnTo>
                  <a:pt x="122669" y="106794"/>
                </a:lnTo>
                <a:lnTo>
                  <a:pt x="117170" y="101815"/>
                </a:lnTo>
                <a:lnTo>
                  <a:pt x="115798" y="98475"/>
                </a:lnTo>
                <a:lnTo>
                  <a:pt x="115798" y="91808"/>
                </a:lnTo>
                <a:lnTo>
                  <a:pt x="136169" y="78778"/>
                </a:lnTo>
                <a:lnTo>
                  <a:pt x="168656" y="78778"/>
                </a:lnTo>
                <a:lnTo>
                  <a:pt x="168627" y="55880"/>
                </a:lnTo>
                <a:lnTo>
                  <a:pt x="168071" y="51676"/>
                </a:lnTo>
                <a:lnTo>
                  <a:pt x="165722" y="44119"/>
                </a:lnTo>
                <a:lnTo>
                  <a:pt x="164859" y="42672"/>
                </a:lnTo>
                <a:close/>
              </a:path>
              <a:path w="267970" h="120014">
                <a:moveTo>
                  <a:pt x="168656" y="107683"/>
                </a:moveTo>
                <a:lnTo>
                  <a:pt x="155486" y="107683"/>
                </a:lnTo>
                <a:lnTo>
                  <a:pt x="155486" y="116509"/>
                </a:lnTo>
                <a:lnTo>
                  <a:pt x="160464" y="118491"/>
                </a:lnTo>
                <a:lnTo>
                  <a:pt x="163741" y="118491"/>
                </a:lnTo>
                <a:lnTo>
                  <a:pt x="168656" y="116509"/>
                </a:lnTo>
                <a:lnTo>
                  <a:pt x="168656" y="107683"/>
                </a:lnTo>
                <a:close/>
              </a:path>
              <a:path w="267970" h="120014">
                <a:moveTo>
                  <a:pt x="168656" y="78778"/>
                </a:moveTo>
                <a:lnTo>
                  <a:pt x="153441" y="78778"/>
                </a:lnTo>
                <a:lnTo>
                  <a:pt x="153441" y="95986"/>
                </a:lnTo>
                <a:lnTo>
                  <a:pt x="149669" y="100063"/>
                </a:lnTo>
                <a:lnTo>
                  <a:pt x="146075" y="103098"/>
                </a:lnTo>
                <a:lnTo>
                  <a:pt x="139204" y="107061"/>
                </a:lnTo>
                <a:lnTo>
                  <a:pt x="135483" y="108051"/>
                </a:lnTo>
                <a:lnTo>
                  <a:pt x="155131" y="108051"/>
                </a:lnTo>
                <a:lnTo>
                  <a:pt x="155486" y="107683"/>
                </a:lnTo>
                <a:lnTo>
                  <a:pt x="168656" y="107683"/>
                </a:lnTo>
                <a:lnTo>
                  <a:pt x="168656" y="78778"/>
                </a:lnTo>
                <a:close/>
              </a:path>
              <a:path w="267970" h="120014">
                <a:moveTo>
                  <a:pt x="141732" y="30607"/>
                </a:moveTo>
                <a:lnTo>
                  <a:pt x="132511" y="30607"/>
                </a:lnTo>
                <a:lnTo>
                  <a:pt x="129336" y="30899"/>
                </a:lnTo>
                <a:lnTo>
                  <a:pt x="104267" y="47015"/>
                </a:lnTo>
                <a:lnTo>
                  <a:pt x="104508" y="48514"/>
                </a:lnTo>
                <a:lnTo>
                  <a:pt x="106768" y="51054"/>
                </a:lnTo>
                <a:lnTo>
                  <a:pt x="108000" y="51054"/>
                </a:lnTo>
                <a:lnTo>
                  <a:pt x="109131" y="50609"/>
                </a:lnTo>
                <a:lnTo>
                  <a:pt x="112166" y="48869"/>
                </a:lnTo>
                <a:lnTo>
                  <a:pt x="114046" y="47917"/>
                </a:lnTo>
                <a:lnTo>
                  <a:pt x="118554" y="45808"/>
                </a:lnTo>
                <a:lnTo>
                  <a:pt x="121183" y="44856"/>
                </a:lnTo>
                <a:lnTo>
                  <a:pt x="127190" y="43116"/>
                </a:lnTo>
                <a:lnTo>
                  <a:pt x="130568" y="42672"/>
                </a:lnTo>
                <a:lnTo>
                  <a:pt x="164859" y="42672"/>
                </a:lnTo>
                <a:lnTo>
                  <a:pt x="163830" y="40944"/>
                </a:lnTo>
                <a:lnTo>
                  <a:pt x="158635" y="35852"/>
                </a:lnTo>
                <a:lnTo>
                  <a:pt x="155244" y="33909"/>
                </a:lnTo>
                <a:lnTo>
                  <a:pt x="146824" y="31267"/>
                </a:lnTo>
                <a:lnTo>
                  <a:pt x="141732" y="30607"/>
                </a:lnTo>
                <a:close/>
              </a:path>
              <a:path w="267970" h="120014">
                <a:moveTo>
                  <a:pt x="204012" y="31877"/>
                </a:moveTo>
                <a:lnTo>
                  <a:pt x="201231" y="31877"/>
                </a:lnTo>
                <a:lnTo>
                  <a:pt x="200075" y="31915"/>
                </a:lnTo>
                <a:lnTo>
                  <a:pt x="195783" y="33782"/>
                </a:lnTo>
                <a:lnTo>
                  <a:pt x="195795" y="116586"/>
                </a:lnTo>
                <a:lnTo>
                  <a:pt x="201815" y="118491"/>
                </a:lnTo>
                <a:lnTo>
                  <a:pt x="204838" y="118491"/>
                </a:lnTo>
                <a:lnTo>
                  <a:pt x="210997" y="59067"/>
                </a:lnTo>
                <a:lnTo>
                  <a:pt x="215201" y="53962"/>
                </a:lnTo>
                <a:lnTo>
                  <a:pt x="219214" y="50088"/>
                </a:lnTo>
                <a:lnTo>
                  <a:pt x="226055" y="45377"/>
                </a:lnTo>
                <a:lnTo>
                  <a:pt x="209511" y="45377"/>
                </a:lnTo>
                <a:lnTo>
                  <a:pt x="205143" y="31915"/>
                </a:lnTo>
                <a:lnTo>
                  <a:pt x="204012" y="31877"/>
                </a:lnTo>
                <a:close/>
              </a:path>
              <a:path w="267970" h="120014">
                <a:moveTo>
                  <a:pt x="263129" y="43484"/>
                </a:moveTo>
                <a:lnTo>
                  <a:pt x="237515" y="43484"/>
                </a:lnTo>
                <a:lnTo>
                  <a:pt x="240131" y="44030"/>
                </a:lnTo>
                <a:lnTo>
                  <a:pt x="244640" y="46189"/>
                </a:lnTo>
                <a:lnTo>
                  <a:pt x="252387" y="116586"/>
                </a:lnTo>
                <a:lnTo>
                  <a:pt x="252882" y="117246"/>
                </a:lnTo>
                <a:lnTo>
                  <a:pt x="258419" y="118491"/>
                </a:lnTo>
                <a:lnTo>
                  <a:pt x="261442" y="118491"/>
                </a:lnTo>
                <a:lnTo>
                  <a:pt x="267449" y="116586"/>
                </a:lnTo>
                <a:lnTo>
                  <a:pt x="267416" y="59067"/>
                </a:lnTo>
                <a:lnTo>
                  <a:pt x="267055" y="55562"/>
                </a:lnTo>
                <a:lnTo>
                  <a:pt x="265023" y="47345"/>
                </a:lnTo>
                <a:lnTo>
                  <a:pt x="263334" y="43751"/>
                </a:lnTo>
                <a:lnTo>
                  <a:pt x="263129" y="43484"/>
                </a:lnTo>
                <a:close/>
              </a:path>
              <a:path w="267970" h="120014">
                <a:moveTo>
                  <a:pt x="243268" y="30607"/>
                </a:moveTo>
                <a:lnTo>
                  <a:pt x="232943" y="30607"/>
                </a:lnTo>
                <a:lnTo>
                  <a:pt x="228231" y="31800"/>
                </a:lnTo>
                <a:lnTo>
                  <a:pt x="218897" y="36537"/>
                </a:lnTo>
                <a:lnTo>
                  <a:pt x="214210" y="40271"/>
                </a:lnTo>
                <a:lnTo>
                  <a:pt x="209511" y="45377"/>
                </a:lnTo>
                <a:lnTo>
                  <a:pt x="226055" y="45377"/>
                </a:lnTo>
                <a:lnTo>
                  <a:pt x="226885" y="44805"/>
                </a:lnTo>
                <a:lnTo>
                  <a:pt x="230720" y="43484"/>
                </a:lnTo>
                <a:lnTo>
                  <a:pt x="263129" y="43484"/>
                </a:lnTo>
                <a:lnTo>
                  <a:pt x="258635" y="37630"/>
                </a:lnTo>
                <a:lnTo>
                  <a:pt x="255562" y="35191"/>
                </a:lnTo>
                <a:lnTo>
                  <a:pt x="247954" y="31521"/>
                </a:lnTo>
                <a:lnTo>
                  <a:pt x="243268" y="30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47316" y="2596442"/>
            <a:ext cx="171716" cy="12712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88264" y="2596800"/>
            <a:ext cx="516267" cy="12677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79421" y="2596442"/>
            <a:ext cx="167500" cy="15819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00555" y="2596432"/>
            <a:ext cx="661225" cy="12713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542596" y="2602384"/>
            <a:ext cx="690854" cy="12119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304588" y="2596442"/>
            <a:ext cx="653948" cy="12712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06565" y="2920413"/>
            <a:ext cx="654773" cy="12777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18417" y="2921048"/>
            <a:ext cx="868946" cy="12713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67802" y="3539578"/>
            <a:ext cx="455295" cy="455295"/>
            <a:chOff x="1367802" y="3539578"/>
            <a:chExt cx="455295" cy="455295"/>
          </a:xfrm>
        </p:grpSpPr>
        <p:sp>
          <p:nvSpPr>
            <p:cNvPr id="39" name="object 39"/>
            <p:cNvSpPr/>
            <p:nvPr/>
          </p:nvSpPr>
          <p:spPr>
            <a:xfrm>
              <a:off x="1367802" y="3539578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4" h="455295">
                  <a:moveTo>
                    <a:pt x="455091" y="220103"/>
                  </a:moveTo>
                  <a:lnTo>
                    <a:pt x="449262" y="175856"/>
                  </a:lnTo>
                  <a:lnTo>
                    <a:pt x="434924" y="133591"/>
                  </a:lnTo>
                  <a:lnTo>
                    <a:pt x="422795" y="110528"/>
                  </a:lnTo>
                  <a:lnTo>
                    <a:pt x="422795" y="227558"/>
                  </a:lnTo>
                  <a:lnTo>
                    <a:pt x="421855" y="246799"/>
                  </a:lnTo>
                  <a:lnTo>
                    <a:pt x="407936" y="302285"/>
                  </a:lnTo>
                  <a:lnTo>
                    <a:pt x="389915" y="336067"/>
                  </a:lnTo>
                  <a:lnTo>
                    <a:pt x="365607" y="365633"/>
                  </a:lnTo>
                  <a:lnTo>
                    <a:pt x="336042" y="389940"/>
                  </a:lnTo>
                  <a:lnTo>
                    <a:pt x="302260" y="407962"/>
                  </a:lnTo>
                  <a:lnTo>
                    <a:pt x="265645" y="419112"/>
                  </a:lnTo>
                  <a:lnTo>
                    <a:pt x="227545" y="422821"/>
                  </a:lnTo>
                  <a:lnTo>
                    <a:pt x="208305" y="421894"/>
                  </a:lnTo>
                  <a:lnTo>
                    <a:pt x="152831" y="407962"/>
                  </a:lnTo>
                  <a:lnTo>
                    <a:pt x="119037" y="389940"/>
                  </a:lnTo>
                  <a:lnTo>
                    <a:pt x="89484" y="365633"/>
                  </a:lnTo>
                  <a:lnTo>
                    <a:pt x="65163" y="336067"/>
                  </a:lnTo>
                  <a:lnTo>
                    <a:pt x="47155" y="302285"/>
                  </a:lnTo>
                  <a:lnTo>
                    <a:pt x="36004" y="265671"/>
                  </a:lnTo>
                  <a:lnTo>
                    <a:pt x="32296" y="227558"/>
                  </a:lnTo>
                  <a:lnTo>
                    <a:pt x="33223" y="208330"/>
                  </a:lnTo>
                  <a:lnTo>
                    <a:pt x="47155" y="152831"/>
                  </a:lnTo>
                  <a:lnTo>
                    <a:pt x="65163" y="119062"/>
                  </a:lnTo>
                  <a:lnTo>
                    <a:pt x="89484" y="89484"/>
                  </a:lnTo>
                  <a:lnTo>
                    <a:pt x="119037" y="65176"/>
                  </a:lnTo>
                  <a:lnTo>
                    <a:pt x="152831" y="47155"/>
                  </a:lnTo>
                  <a:lnTo>
                    <a:pt x="189445" y="36017"/>
                  </a:lnTo>
                  <a:lnTo>
                    <a:pt x="227545" y="32296"/>
                  </a:lnTo>
                  <a:lnTo>
                    <a:pt x="246773" y="33235"/>
                  </a:lnTo>
                  <a:lnTo>
                    <a:pt x="302260" y="47155"/>
                  </a:lnTo>
                  <a:lnTo>
                    <a:pt x="336042" y="65176"/>
                  </a:lnTo>
                  <a:lnTo>
                    <a:pt x="365607" y="89484"/>
                  </a:lnTo>
                  <a:lnTo>
                    <a:pt x="389915" y="119062"/>
                  </a:lnTo>
                  <a:lnTo>
                    <a:pt x="407936" y="152831"/>
                  </a:lnTo>
                  <a:lnTo>
                    <a:pt x="419074" y="189458"/>
                  </a:lnTo>
                  <a:lnTo>
                    <a:pt x="422795" y="227558"/>
                  </a:lnTo>
                  <a:lnTo>
                    <a:pt x="422795" y="110528"/>
                  </a:lnTo>
                  <a:lnTo>
                    <a:pt x="398716" y="77431"/>
                  </a:lnTo>
                  <a:lnTo>
                    <a:pt x="366141" y="46926"/>
                  </a:lnTo>
                  <a:lnTo>
                    <a:pt x="328231" y="23355"/>
                  </a:lnTo>
                  <a:lnTo>
                    <a:pt x="286461" y="7632"/>
                  </a:lnTo>
                  <a:lnTo>
                    <a:pt x="227545" y="0"/>
                  </a:lnTo>
                  <a:lnTo>
                    <a:pt x="220091" y="0"/>
                  </a:lnTo>
                  <a:lnTo>
                    <a:pt x="175844" y="5829"/>
                  </a:lnTo>
                  <a:lnTo>
                    <a:pt x="133578" y="20180"/>
                  </a:lnTo>
                  <a:lnTo>
                    <a:pt x="94932" y="42494"/>
                  </a:lnTo>
                  <a:lnTo>
                    <a:pt x="61379" y="71920"/>
                  </a:lnTo>
                  <a:lnTo>
                    <a:pt x="34213" y="107327"/>
                  </a:lnTo>
                  <a:lnTo>
                    <a:pt x="14465" y="147358"/>
                  </a:lnTo>
                  <a:lnTo>
                    <a:pt x="2921" y="190474"/>
                  </a:lnTo>
                  <a:lnTo>
                    <a:pt x="0" y="220103"/>
                  </a:lnTo>
                  <a:lnTo>
                    <a:pt x="0" y="235013"/>
                  </a:lnTo>
                  <a:lnTo>
                    <a:pt x="5829" y="279260"/>
                  </a:lnTo>
                  <a:lnTo>
                    <a:pt x="20167" y="321525"/>
                  </a:lnTo>
                  <a:lnTo>
                    <a:pt x="42494" y="360172"/>
                  </a:lnTo>
                  <a:lnTo>
                    <a:pt x="71920" y="393738"/>
                  </a:lnTo>
                  <a:lnTo>
                    <a:pt x="107327" y="420903"/>
                  </a:lnTo>
                  <a:lnTo>
                    <a:pt x="147358" y="440651"/>
                  </a:lnTo>
                  <a:lnTo>
                    <a:pt x="190461" y="452196"/>
                  </a:lnTo>
                  <a:lnTo>
                    <a:pt x="220091" y="455117"/>
                  </a:lnTo>
                  <a:lnTo>
                    <a:pt x="227545" y="455117"/>
                  </a:lnTo>
                  <a:lnTo>
                    <a:pt x="279247" y="449287"/>
                  </a:lnTo>
                  <a:lnTo>
                    <a:pt x="321513" y="434936"/>
                  </a:lnTo>
                  <a:lnTo>
                    <a:pt x="360159" y="412623"/>
                  </a:lnTo>
                  <a:lnTo>
                    <a:pt x="393712" y="383197"/>
                  </a:lnTo>
                  <a:lnTo>
                    <a:pt x="420878" y="347789"/>
                  </a:lnTo>
                  <a:lnTo>
                    <a:pt x="440626" y="307759"/>
                  </a:lnTo>
                  <a:lnTo>
                    <a:pt x="452170" y="264642"/>
                  </a:lnTo>
                  <a:lnTo>
                    <a:pt x="455091" y="235013"/>
                  </a:lnTo>
                  <a:lnTo>
                    <a:pt x="455091" y="220103"/>
                  </a:lnTo>
                  <a:close/>
                </a:path>
              </a:pathLst>
            </a:custGeom>
            <a:solidFill>
              <a:srgbClr val="DD78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90575" y="3562348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307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78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48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6697" y="3655910"/>
              <a:ext cx="135953" cy="178485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998999" y="3707958"/>
            <a:ext cx="776112" cy="157949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2873764" y="3711755"/>
            <a:ext cx="481330" cy="154305"/>
          </a:xfrm>
          <a:custGeom>
            <a:avLst/>
            <a:gdLst/>
            <a:ahLst/>
            <a:cxnLst/>
            <a:rect l="l" t="t" r="r" b="b"/>
            <a:pathLst>
              <a:path w="481329" h="154304">
                <a:moveTo>
                  <a:pt x="87401" y="7150"/>
                </a:moveTo>
                <a:lnTo>
                  <a:pt x="7061" y="7150"/>
                </a:lnTo>
                <a:lnTo>
                  <a:pt x="4724" y="7874"/>
                </a:lnTo>
                <a:lnTo>
                  <a:pt x="939" y="10769"/>
                </a:lnTo>
                <a:lnTo>
                  <a:pt x="0" y="13131"/>
                </a:lnTo>
                <a:lnTo>
                  <a:pt x="0" y="148158"/>
                </a:lnTo>
                <a:lnTo>
                  <a:pt x="13449" y="152260"/>
                </a:lnTo>
                <a:lnTo>
                  <a:pt x="19926" y="152260"/>
                </a:lnTo>
                <a:lnTo>
                  <a:pt x="33299" y="93548"/>
                </a:lnTo>
                <a:lnTo>
                  <a:pt x="84124" y="93548"/>
                </a:lnTo>
                <a:lnTo>
                  <a:pt x="88188" y="85686"/>
                </a:lnTo>
                <a:lnTo>
                  <a:pt x="88188" y="77508"/>
                </a:lnTo>
                <a:lnTo>
                  <a:pt x="84124" y="69989"/>
                </a:lnTo>
                <a:lnTo>
                  <a:pt x="33299" y="69989"/>
                </a:lnTo>
                <a:lnTo>
                  <a:pt x="33299" y="31140"/>
                </a:lnTo>
                <a:lnTo>
                  <a:pt x="87401" y="31140"/>
                </a:lnTo>
                <a:lnTo>
                  <a:pt x="88074" y="30924"/>
                </a:lnTo>
                <a:lnTo>
                  <a:pt x="91465" y="23317"/>
                </a:lnTo>
                <a:lnTo>
                  <a:pt x="91465" y="15074"/>
                </a:lnTo>
                <a:lnTo>
                  <a:pt x="88074" y="7353"/>
                </a:lnTo>
                <a:lnTo>
                  <a:pt x="87401" y="7150"/>
                </a:lnTo>
                <a:close/>
              </a:path>
              <a:path w="481329" h="154304">
                <a:moveTo>
                  <a:pt x="135978" y="43764"/>
                </a:moveTo>
                <a:lnTo>
                  <a:pt x="129755" y="43764"/>
                </a:lnTo>
                <a:lnTo>
                  <a:pt x="127190" y="43865"/>
                </a:lnTo>
                <a:lnTo>
                  <a:pt x="116979" y="47701"/>
                </a:lnTo>
                <a:lnTo>
                  <a:pt x="116979" y="148539"/>
                </a:lnTo>
                <a:lnTo>
                  <a:pt x="129755" y="152260"/>
                </a:lnTo>
                <a:lnTo>
                  <a:pt x="135978" y="152260"/>
                </a:lnTo>
                <a:lnTo>
                  <a:pt x="148755" y="148539"/>
                </a:lnTo>
                <a:lnTo>
                  <a:pt x="148755" y="47701"/>
                </a:lnTo>
                <a:lnTo>
                  <a:pt x="135978" y="43764"/>
                </a:lnTo>
                <a:close/>
              </a:path>
              <a:path w="481329" h="154304">
                <a:moveTo>
                  <a:pt x="140055" y="0"/>
                </a:moveTo>
                <a:lnTo>
                  <a:pt x="125844" y="0"/>
                </a:lnTo>
                <a:lnTo>
                  <a:pt x="120992" y="1104"/>
                </a:lnTo>
                <a:lnTo>
                  <a:pt x="115862" y="5486"/>
                </a:lnTo>
                <a:lnTo>
                  <a:pt x="114687" y="9080"/>
                </a:lnTo>
                <a:lnTo>
                  <a:pt x="114579" y="20510"/>
                </a:lnTo>
                <a:lnTo>
                  <a:pt x="115824" y="24257"/>
                </a:lnTo>
                <a:lnTo>
                  <a:pt x="120777" y="28435"/>
                </a:lnTo>
                <a:lnTo>
                  <a:pt x="125590" y="29476"/>
                </a:lnTo>
                <a:lnTo>
                  <a:pt x="139801" y="29476"/>
                </a:lnTo>
                <a:lnTo>
                  <a:pt x="144640" y="28397"/>
                </a:lnTo>
                <a:lnTo>
                  <a:pt x="149860" y="24079"/>
                </a:lnTo>
                <a:lnTo>
                  <a:pt x="151041" y="20510"/>
                </a:lnTo>
                <a:lnTo>
                  <a:pt x="151155" y="9080"/>
                </a:lnTo>
                <a:lnTo>
                  <a:pt x="149898" y="5308"/>
                </a:lnTo>
                <a:lnTo>
                  <a:pt x="144856" y="1066"/>
                </a:lnTo>
                <a:lnTo>
                  <a:pt x="140055" y="0"/>
                </a:lnTo>
                <a:close/>
              </a:path>
              <a:path w="481329" h="154304">
                <a:moveTo>
                  <a:pt x="195770" y="43764"/>
                </a:moveTo>
                <a:lnTo>
                  <a:pt x="190474" y="43764"/>
                </a:lnTo>
                <a:lnTo>
                  <a:pt x="188315" y="43853"/>
                </a:lnTo>
                <a:lnTo>
                  <a:pt x="179463" y="47485"/>
                </a:lnTo>
                <a:lnTo>
                  <a:pt x="179463" y="148539"/>
                </a:lnTo>
                <a:lnTo>
                  <a:pt x="192239" y="152260"/>
                </a:lnTo>
                <a:lnTo>
                  <a:pt x="198462" y="152260"/>
                </a:lnTo>
                <a:lnTo>
                  <a:pt x="211239" y="148539"/>
                </a:lnTo>
                <a:lnTo>
                  <a:pt x="211239" y="85725"/>
                </a:lnTo>
                <a:lnTo>
                  <a:pt x="213601" y="82448"/>
                </a:lnTo>
                <a:lnTo>
                  <a:pt x="232816" y="68199"/>
                </a:lnTo>
                <a:lnTo>
                  <a:pt x="250692" y="68199"/>
                </a:lnTo>
                <a:lnTo>
                  <a:pt x="251066" y="67119"/>
                </a:lnTo>
                <a:lnTo>
                  <a:pt x="251307" y="65786"/>
                </a:lnTo>
                <a:lnTo>
                  <a:pt x="251650" y="62357"/>
                </a:lnTo>
                <a:lnTo>
                  <a:pt x="251711" y="60617"/>
                </a:lnTo>
                <a:lnTo>
                  <a:pt x="206578" y="60617"/>
                </a:lnTo>
                <a:lnTo>
                  <a:pt x="206578" y="47485"/>
                </a:lnTo>
                <a:lnTo>
                  <a:pt x="198005" y="43853"/>
                </a:lnTo>
                <a:lnTo>
                  <a:pt x="195770" y="43764"/>
                </a:lnTo>
                <a:close/>
              </a:path>
              <a:path w="481329" h="154304">
                <a:moveTo>
                  <a:pt x="250692" y="68199"/>
                </a:moveTo>
                <a:lnTo>
                  <a:pt x="236093" y="68199"/>
                </a:lnTo>
                <a:lnTo>
                  <a:pt x="237477" y="68338"/>
                </a:lnTo>
                <a:lnTo>
                  <a:pt x="240004" y="68859"/>
                </a:lnTo>
                <a:lnTo>
                  <a:pt x="241160" y="69138"/>
                </a:lnTo>
                <a:lnTo>
                  <a:pt x="244208" y="70002"/>
                </a:lnTo>
                <a:lnTo>
                  <a:pt x="245884" y="70535"/>
                </a:lnTo>
                <a:lnTo>
                  <a:pt x="246646" y="70662"/>
                </a:lnTo>
                <a:lnTo>
                  <a:pt x="248158" y="70662"/>
                </a:lnTo>
                <a:lnTo>
                  <a:pt x="248856" y="70472"/>
                </a:lnTo>
                <a:lnTo>
                  <a:pt x="249948" y="69735"/>
                </a:lnTo>
                <a:lnTo>
                  <a:pt x="250342" y="69138"/>
                </a:lnTo>
                <a:lnTo>
                  <a:pt x="250692" y="68199"/>
                </a:lnTo>
                <a:close/>
              </a:path>
              <a:path w="481329" h="154304">
                <a:moveTo>
                  <a:pt x="237566" y="41859"/>
                </a:moveTo>
                <a:lnTo>
                  <a:pt x="234111" y="41859"/>
                </a:lnTo>
                <a:lnTo>
                  <a:pt x="231762" y="42138"/>
                </a:lnTo>
                <a:lnTo>
                  <a:pt x="206578" y="60617"/>
                </a:lnTo>
                <a:lnTo>
                  <a:pt x="251711" y="60617"/>
                </a:lnTo>
                <a:lnTo>
                  <a:pt x="237566" y="41859"/>
                </a:lnTo>
                <a:close/>
              </a:path>
              <a:path w="481329" h="154304">
                <a:moveTo>
                  <a:pt x="331152" y="41859"/>
                </a:moveTo>
                <a:lnTo>
                  <a:pt x="312813" y="41859"/>
                </a:lnTo>
                <a:lnTo>
                  <a:pt x="304812" y="43167"/>
                </a:lnTo>
                <a:lnTo>
                  <a:pt x="270852" y="68072"/>
                </a:lnTo>
                <a:lnTo>
                  <a:pt x="264337" y="90271"/>
                </a:lnTo>
                <a:lnTo>
                  <a:pt x="264337" y="108419"/>
                </a:lnTo>
                <a:lnTo>
                  <a:pt x="284391" y="145186"/>
                </a:lnTo>
                <a:lnTo>
                  <a:pt x="324510" y="154152"/>
                </a:lnTo>
                <a:lnTo>
                  <a:pt x="330060" y="154152"/>
                </a:lnTo>
                <a:lnTo>
                  <a:pt x="367499" y="145707"/>
                </a:lnTo>
                <a:lnTo>
                  <a:pt x="369507" y="132943"/>
                </a:lnTo>
                <a:lnTo>
                  <a:pt x="321945" y="132943"/>
                </a:lnTo>
                <a:lnTo>
                  <a:pt x="317258" y="132308"/>
                </a:lnTo>
                <a:lnTo>
                  <a:pt x="296633" y="109397"/>
                </a:lnTo>
                <a:lnTo>
                  <a:pt x="296633" y="105156"/>
                </a:lnTo>
                <a:lnTo>
                  <a:pt x="368147" y="105156"/>
                </a:lnTo>
                <a:lnTo>
                  <a:pt x="370522" y="104330"/>
                </a:lnTo>
                <a:lnTo>
                  <a:pt x="373964" y="101053"/>
                </a:lnTo>
                <a:lnTo>
                  <a:pt x="374827" y="98526"/>
                </a:lnTo>
                <a:lnTo>
                  <a:pt x="374827" y="87071"/>
                </a:lnTo>
                <a:lnTo>
                  <a:pt x="296633" y="87071"/>
                </a:lnTo>
                <a:lnTo>
                  <a:pt x="296799" y="83566"/>
                </a:lnTo>
                <a:lnTo>
                  <a:pt x="316941" y="61734"/>
                </a:lnTo>
                <a:lnTo>
                  <a:pt x="367629" y="61734"/>
                </a:lnTo>
                <a:lnTo>
                  <a:pt x="366636" y="60109"/>
                </a:lnTo>
                <a:lnTo>
                  <a:pt x="358051" y="51409"/>
                </a:lnTo>
                <a:lnTo>
                  <a:pt x="352564" y="48006"/>
                </a:lnTo>
                <a:lnTo>
                  <a:pt x="339204" y="43091"/>
                </a:lnTo>
                <a:lnTo>
                  <a:pt x="331152" y="41859"/>
                </a:lnTo>
                <a:close/>
              </a:path>
              <a:path w="481329" h="154304">
                <a:moveTo>
                  <a:pt x="366255" y="126136"/>
                </a:moveTo>
                <a:lnTo>
                  <a:pt x="364236" y="126136"/>
                </a:lnTo>
                <a:lnTo>
                  <a:pt x="362597" y="126492"/>
                </a:lnTo>
                <a:lnTo>
                  <a:pt x="358436" y="127939"/>
                </a:lnTo>
                <a:lnTo>
                  <a:pt x="356019" y="128689"/>
                </a:lnTo>
                <a:lnTo>
                  <a:pt x="349885" y="130390"/>
                </a:lnTo>
                <a:lnTo>
                  <a:pt x="346240" y="131178"/>
                </a:lnTo>
                <a:lnTo>
                  <a:pt x="337832" y="132588"/>
                </a:lnTo>
                <a:lnTo>
                  <a:pt x="332955" y="132943"/>
                </a:lnTo>
                <a:lnTo>
                  <a:pt x="369507" y="132943"/>
                </a:lnTo>
                <a:lnTo>
                  <a:pt x="366890" y="126263"/>
                </a:lnTo>
                <a:lnTo>
                  <a:pt x="366255" y="126136"/>
                </a:lnTo>
                <a:close/>
              </a:path>
              <a:path w="481329" h="154304">
                <a:moveTo>
                  <a:pt x="367629" y="61734"/>
                </a:moveTo>
                <a:lnTo>
                  <a:pt x="328968" y="61734"/>
                </a:lnTo>
                <a:lnTo>
                  <a:pt x="334873" y="63982"/>
                </a:lnTo>
                <a:lnTo>
                  <a:pt x="342519" y="72986"/>
                </a:lnTo>
                <a:lnTo>
                  <a:pt x="344309" y="79184"/>
                </a:lnTo>
                <a:lnTo>
                  <a:pt x="344055" y="87071"/>
                </a:lnTo>
                <a:lnTo>
                  <a:pt x="374827" y="87071"/>
                </a:lnTo>
                <a:lnTo>
                  <a:pt x="374815" y="83566"/>
                </a:lnTo>
                <a:lnTo>
                  <a:pt x="373824" y="77165"/>
                </a:lnTo>
                <a:lnTo>
                  <a:pt x="369785" y="65265"/>
                </a:lnTo>
                <a:lnTo>
                  <a:pt x="367629" y="61734"/>
                </a:lnTo>
                <a:close/>
              </a:path>
              <a:path w="481329" h="154304">
                <a:moveTo>
                  <a:pt x="400367" y="124688"/>
                </a:moveTo>
                <a:lnTo>
                  <a:pt x="398678" y="124688"/>
                </a:lnTo>
                <a:lnTo>
                  <a:pt x="398056" y="124815"/>
                </a:lnTo>
                <a:lnTo>
                  <a:pt x="395347" y="138938"/>
                </a:lnTo>
                <a:lnTo>
                  <a:pt x="395528" y="140703"/>
                </a:lnTo>
                <a:lnTo>
                  <a:pt x="428282" y="154152"/>
                </a:lnTo>
                <a:lnTo>
                  <a:pt x="439470" y="154152"/>
                </a:lnTo>
                <a:lnTo>
                  <a:pt x="475183" y="138938"/>
                </a:lnTo>
                <a:lnTo>
                  <a:pt x="478070" y="133731"/>
                </a:lnTo>
                <a:lnTo>
                  <a:pt x="427316" y="133731"/>
                </a:lnTo>
                <a:lnTo>
                  <a:pt x="423252" y="133235"/>
                </a:lnTo>
                <a:lnTo>
                  <a:pt x="401726" y="125145"/>
                </a:lnTo>
                <a:lnTo>
                  <a:pt x="400367" y="124688"/>
                </a:lnTo>
                <a:close/>
              </a:path>
              <a:path w="481329" h="154304">
                <a:moveTo>
                  <a:pt x="445223" y="41859"/>
                </a:moveTo>
                <a:lnTo>
                  <a:pt x="434632" y="41859"/>
                </a:lnTo>
                <a:lnTo>
                  <a:pt x="428256" y="42646"/>
                </a:lnTo>
                <a:lnTo>
                  <a:pt x="396963" y="64985"/>
                </a:lnTo>
                <a:lnTo>
                  <a:pt x="395909" y="78803"/>
                </a:lnTo>
                <a:lnTo>
                  <a:pt x="396684" y="82829"/>
                </a:lnTo>
                <a:lnTo>
                  <a:pt x="429818" y="107569"/>
                </a:lnTo>
                <a:lnTo>
                  <a:pt x="436295" y="109651"/>
                </a:lnTo>
                <a:lnTo>
                  <a:pt x="439191" y="110769"/>
                </a:lnTo>
                <a:lnTo>
                  <a:pt x="444322" y="113144"/>
                </a:lnTo>
                <a:lnTo>
                  <a:pt x="446379" y="114541"/>
                </a:lnTo>
                <a:lnTo>
                  <a:pt x="449491" y="117741"/>
                </a:lnTo>
                <a:lnTo>
                  <a:pt x="450265" y="119659"/>
                </a:lnTo>
                <a:lnTo>
                  <a:pt x="450265" y="123825"/>
                </a:lnTo>
                <a:lnTo>
                  <a:pt x="434721" y="133731"/>
                </a:lnTo>
                <a:lnTo>
                  <a:pt x="478070" y="133731"/>
                </a:lnTo>
                <a:lnTo>
                  <a:pt x="479980" y="130263"/>
                </a:lnTo>
                <a:lnTo>
                  <a:pt x="481171" y="125336"/>
                </a:lnTo>
                <a:lnTo>
                  <a:pt x="481058" y="114541"/>
                </a:lnTo>
                <a:lnTo>
                  <a:pt x="450088" y="87795"/>
                </a:lnTo>
                <a:lnTo>
                  <a:pt x="440080" y="84569"/>
                </a:lnTo>
                <a:lnTo>
                  <a:pt x="437108" y="83464"/>
                </a:lnTo>
                <a:lnTo>
                  <a:pt x="431901" y="81076"/>
                </a:lnTo>
                <a:lnTo>
                  <a:pt x="429793" y="79705"/>
                </a:lnTo>
                <a:lnTo>
                  <a:pt x="426605" y="76581"/>
                </a:lnTo>
                <a:lnTo>
                  <a:pt x="425805" y="74637"/>
                </a:lnTo>
                <a:lnTo>
                  <a:pt x="425805" y="70840"/>
                </a:lnTo>
                <a:lnTo>
                  <a:pt x="439597" y="61734"/>
                </a:lnTo>
                <a:lnTo>
                  <a:pt x="474847" y="61734"/>
                </a:lnTo>
                <a:lnTo>
                  <a:pt x="474802" y="56134"/>
                </a:lnTo>
                <a:lnTo>
                  <a:pt x="448652" y="42087"/>
                </a:lnTo>
                <a:lnTo>
                  <a:pt x="445223" y="41859"/>
                </a:lnTo>
                <a:close/>
              </a:path>
              <a:path w="481329" h="154304">
                <a:moveTo>
                  <a:pt x="474847" y="61734"/>
                </a:moveTo>
                <a:lnTo>
                  <a:pt x="446493" y="61734"/>
                </a:lnTo>
                <a:lnTo>
                  <a:pt x="450088" y="62115"/>
                </a:lnTo>
                <a:lnTo>
                  <a:pt x="456387" y="63677"/>
                </a:lnTo>
                <a:lnTo>
                  <a:pt x="459168" y="64516"/>
                </a:lnTo>
                <a:lnTo>
                  <a:pt x="463956" y="66306"/>
                </a:lnTo>
                <a:lnTo>
                  <a:pt x="465950" y="67144"/>
                </a:lnTo>
                <a:lnTo>
                  <a:pt x="469150" y="68707"/>
                </a:lnTo>
                <a:lnTo>
                  <a:pt x="470331" y="69100"/>
                </a:lnTo>
                <a:lnTo>
                  <a:pt x="471754" y="69100"/>
                </a:lnTo>
                <a:lnTo>
                  <a:pt x="472351" y="68961"/>
                </a:lnTo>
                <a:lnTo>
                  <a:pt x="474715" y="63779"/>
                </a:lnTo>
                <a:lnTo>
                  <a:pt x="474847" y="61734"/>
                </a:lnTo>
                <a:close/>
              </a:path>
            </a:pathLst>
          </a:custGeom>
          <a:solidFill>
            <a:srgbClr val="DD78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90373" y="4242214"/>
            <a:ext cx="275590" cy="120014"/>
          </a:xfrm>
          <a:custGeom>
            <a:avLst/>
            <a:gdLst/>
            <a:ahLst/>
            <a:cxnLst/>
            <a:rect l="l" t="t" r="r" b="b"/>
            <a:pathLst>
              <a:path w="275589" h="120014">
                <a:moveTo>
                  <a:pt x="57327" y="0"/>
                </a:moveTo>
                <a:lnTo>
                  <a:pt x="45783" y="0"/>
                </a:lnTo>
                <a:lnTo>
                  <a:pt x="38493" y="1371"/>
                </a:lnTo>
                <a:lnTo>
                  <a:pt x="6540" y="27825"/>
                </a:lnTo>
                <a:lnTo>
                  <a:pt x="0" y="61226"/>
                </a:lnTo>
                <a:lnTo>
                  <a:pt x="0" y="70650"/>
                </a:lnTo>
                <a:lnTo>
                  <a:pt x="18542" y="109372"/>
                </a:lnTo>
                <a:lnTo>
                  <a:pt x="43954" y="119392"/>
                </a:lnTo>
                <a:lnTo>
                  <a:pt x="56502" y="119392"/>
                </a:lnTo>
                <a:lnTo>
                  <a:pt x="88401" y="105702"/>
                </a:lnTo>
                <a:lnTo>
                  <a:pt x="48221" y="105702"/>
                </a:lnTo>
                <a:lnTo>
                  <a:pt x="43023" y="104711"/>
                </a:lnTo>
                <a:lnTo>
                  <a:pt x="18046" y="74231"/>
                </a:lnTo>
                <a:lnTo>
                  <a:pt x="17208" y="67703"/>
                </a:lnTo>
                <a:lnTo>
                  <a:pt x="17208" y="52882"/>
                </a:lnTo>
                <a:lnTo>
                  <a:pt x="34175" y="18681"/>
                </a:lnTo>
                <a:lnTo>
                  <a:pt x="48056" y="13500"/>
                </a:lnTo>
                <a:lnTo>
                  <a:pt x="87888" y="13500"/>
                </a:lnTo>
                <a:lnTo>
                  <a:pt x="87617" y="12522"/>
                </a:lnTo>
                <a:lnTo>
                  <a:pt x="60756" y="317"/>
                </a:lnTo>
                <a:lnTo>
                  <a:pt x="57327" y="0"/>
                </a:lnTo>
                <a:close/>
              </a:path>
              <a:path w="275589" h="120014">
                <a:moveTo>
                  <a:pt x="86741" y="94627"/>
                </a:moveTo>
                <a:lnTo>
                  <a:pt x="85356" y="94627"/>
                </a:lnTo>
                <a:lnTo>
                  <a:pt x="84048" y="95199"/>
                </a:lnTo>
                <a:lnTo>
                  <a:pt x="80759" y="97485"/>
                </a:lnTo>
                <a:lnTo>
                  <a:pt x="78651" y="98755"/>
                </a:lnTo>
                <a:lnTo>
                  <a:pt x="73520" y="101574"/>
                </a:lnTo>
                <a:lnTo>
                  <a:pt x="70408" y="102857"/>
                </a:lnTo>
                <a:lnTo>
                  <a:pt x="63131" y="105130"/>
                </a:lnTo>
                <a:lnTo>
                  <a:pt x="58864" y="105702"/>
                </a:lnTo>
                <a:lnTo>
                  <a:pt x="88401" y="105702"/>
                </a:lnTo>
                <a:lnTo>
                  <a:pt x="88506" y="105346"/>
                </a:lnTo>
                <a:lnTo>
                  <a:pt x="88620" y="104711"/>
                </a:lnTo>
                <a:lnTo>
                  <a:pt x="88747" y="103276"/>
                </a:lnTo>
                <a:lnTo>
                  <a:pt x="88701" y="98755"/>
                </a:lnTo>
                <a:lnTo>
                  <a:pt x="87122" y="94716"/>
                </a:lnTo>
                <a:lnTo>
                  <a:pt x="86741" y="94627"/>
                </a:lnTo>
                <a:close/>
              </a:path>
              <a:path w="275589" h="120014">
                <a:moveTo>
                  <a:pt x="87888" y="13500"/>
                </a:moveTo>
                <a:lnTo>
                  <a:pt x="58521" y="13500"/>
                </a:lnTo>
                <a:lnTo>
                  <a:pt x="62814" y="14084"/>
                </a:lnTo>
                <a:lnTo>
                  <a:pt x="69977" y="16433"/>
                </a:lnTo>
                <a:lnTo>
                  <a:pt x="73012" y="17716"/>
                </a:lnTo>
                <a:lnTo>
                  <a:pt x="78016" y="20535"/>
                </a:lnTo>
                <a:lnTo>
                  <a:pt x="80060" y="21831"/>
                </a:lnTo>
                <a:lnTo>
                  <a:pt x="83235" y="24168"/>
                </a:lnTo>
                <a:lnTo>
                  <a:pt x="84467" y="24752"/>
                </a:lnTo>
                <a:lnTo>
                  <a:pt x="85864" y="24752"/>
                </a:lnTo>
                <a:lnTo>
                  <a:pt x="86283" y="24625"/>
                </a:lnTo>
                <a:lnTo>
                  <a:pt x="88252" y="15900"/>
                </a:lnTo>
                <a:lnTo>
                  <a:pt x="88013" y="14084"/>
                </a:lnTo>
                <a:lnTo>
                  <a:pt x="87888" y="13500"/>
                </a:lnTo>
                <a:close/>
              </a:path>
              <a:path w="275589" h="120014">
                <a:moveTo>
                  <a:pt x="169153" y="42672"/>
                </a:moveTo>
                <a:lnTo>
                  <a:pt x="141630" y="42672"/>
                </a:lnTo>
                <a:lnTo>
                  <a:pt x="144665" y="43078"/>
                </a:lnTo>
                <a:lnTo>
                  <a:pt x="149580" y="44704"/>
                </a:lnTo>
                <a:lnTo>
                  <a:pt x="157518" y="58648"/>
                </a:lnTo>
                <a:lnTo>
                  <a:pt x="157518" y="68072"/>
                </a:lnTo>
                <a:lnTo>
                  <a:pt x="139179" y="68072"/>
                </a:lnTo>
                <a:lnTo>
                  <a:pt x="133223" y="68618"/>
                </a:lnTo>
                <a:lnTo>
                  <a:pt x="103162" y="90424"/>
                </a:lnTo>
                <a:lnTo>
                  <a:pt x="103162" y="98894"/>
                </a:lnTo>
                <a:lnTo>
                  <a:pt x="128181" y="119659"/>
                </a:lnTo>
                <a:lnTo>
                  <a:pt x="137756" y="119659"/>
                </a:lnTo>
                <a:lnTo>
                  <a:pt x="142595" y="118605"/>
                </a:lnTo>
                <a:lnTo>
                  <a:pt x="151739" y="114414"/>
                </a:lnTo>
                <a:lnTo>
                  <a:pt x="155879" y="111467"/>
                </a:lnTo>
                <a:lnTo>
                  <a:pt x="159238" y="108051"/>
                </a:lnTo>
                <a:lnTo>
                  <a:pt x="130073" y="108051"/>
                </a:lnTo>
                <a:lnTo>
                  <a:pt x="126149" y="106794"/>
                </a:lnTo>
                <a:lnTo>
                  <a:pt x="120535" y="101815"/>
                </a:lnTo>
                <a:lnTo>
                  <a:pt x="119138" y="98475"/>
                </a:lnTo>
                <a:lnTo>
                  <a:pt x="119138" y="91808"/>
                </a:lnTo>
                <a:lnTo>
                  <a:pt x="139903" y="78778"/>
                </a:lnTo>
                <a:lnTo>
                  <a:pt x="173024" y="78778"/>
                </a:lnTo>
                <a:lnTo>
                  <a:pt x="172995" y="55880"/>
                </a:lnTo>
                <a:lnTo>
                  <a:pt x="172427" y="51676"/>
                </a:lnTo>
                <a:lnTo>
                  <a:pt x="170027" y="44119"/>
                </a:lnTo>
                <a:lnTo>
                  <a:pt x="169153" y="42672"/>
                </a:lnTo>
                <a:close/>
              </a:path>
              <a:path w="275589" h="120014">
                <a:moveTo>
                  <a:pt x="173024" y="107683"/>
                </a:moveTo>
                <a:lnTo>
                  <a:pt x="159600" y="107683"/>
                </a:lnTo>
                <a:lnTo>
                  <a:pt x="159600" y="116509"/>
                </a:lnTo>
                <a:lnTo>
                  <a:pt x="164668" y="118491"/>
                </a:lnTo>
                <a:lnTo>
                  <a:pt x="168008" y="118491"/>
                </a:lnTo>
                <a:lnTo>
                  <a:pt x="173024" y="116509"/>
                </a:lnTo>
                <a:lnTo>
                  <a:pt x="173024" y="107683"/>
                </a:lnTo>
                <a:close/>
              </a:path>
              <a:path w="275589" h="120014">
                <a:moveTo>
                  <a:pt x="173024" y="78778"/>
                </a:moveTo>
                <a:lnTo>
                  <a:pt x="157518" y="78778"/>
                </a:lnTo>
                <a:lnTo>
                  <a:pt x="157518" y="95986"/>
                </a:lnTo>
                <a:lnTo>
                  <a:pt x="153670" y="100063"/>
                </a:lnTo>
                <a:lnTo>
                  <a:pt x="149999" y="103098"/>
                </a:lnTo>
                <a:lnTo>
                  <a:pt x="143002" y="107061"/>
                </a:lnTo>
                <a:lnTo>
                  <a:pt x="139204" y="108051"/>
                </a:lnTo>
                <a:lnTo>
                  <a:pt x="159238" y="108051"/>
                </a:lnTo>
                <a:lnTo>
                  <a:pt x="159600" y="107683"/>
                </a:lnTo>
                <a:lnTo>
                  <a:pt x="173024" y="107683"/>
                </a:lnTo>
                <a:lnTo>
                  <a:pt x="173024" y="78778"/>
                </a:lnTo>
                <a:close/>
              </a:path>
              <a:path w="275589" h="120014">
                <a:moveTo>
                  <a:pt x="145580" y="30607"/>
                </a:moveTo>
                <a:lnTo>
                  <a:pt x="136182" y="30607"/>
                </a:lnTo>
                <a:lnTo>
                  <a:pt x="132943" y="30899"/>
                </a:lnTo>
                <a:lnTo>
                  <a:pt x="107378" y="47015"/>
                </a:lnTo>
                <a:lnTo>
                  <a:pt x="107632" y="48514"/>
                </a:lnTo>
                <a:lnTo>
                  <a:pt x="109931" y="51054"/>
                </a:lnTo>
                <a:lnTo>
                  <a:pt x="111188" y="51054"/>
                </a:lnTo>
                <a:lnTo>
                  <a:pt x="112344" y="50609"/>
                </a:lnTo>
                <a:lnTo>
                  <a:pt x="115430" y="48869"/>
                </a:lnTo>
                <a:lnTo>
                  <a:pt x="117348" y="47917"/>
                </a:lnTo>
                <a:lnTo>
                  <a:pt x="121958" y="45808"/>
                </a:lnTo>
                <a:lnTo>
                  <a:pt x="124637" y="44856"/>
                </a:lnTo>
                <a:lnTo>
                  <a:pt x="130746" y="43116"/>
                </a:lnTo>
                <a:lnTo>
                  <a:pt x="134200" y="42672"/>
                </a:lnTo>
                <a:lnTo>
                  <a:pt x="169153" y="42672"/>
                </a:lnTo>
                <a:lnTo>
                  <a:pt x="168109" y="40944"/>
                </a:lnTo>
                <a:lnTo>
                  <a:pt x="162814" y="35852"/>
                </a:lnTo>
                <a:lnTo>
                  <a:pt x="159346" y="33909"/>
                </a:lnTo>
                <a:lnTo>
                  <a:pt x="150774" y="31267"/>
                </a:lnTo>
                <a:lnTo>
                  <a:pt x="145580" y="30607"/>
                </a:lnTo>
                <a:close/>
              </a:path>
              <a:path w="275589" h="120014">
                <a:moveTo>
                  <a:pt x="210362" y="31877"/>
                </a:moveTo>
                <a:lnTo>
                  <a:pt x="207530" y="31877"/>
                </a:lnTo>
                <a:lnTo>
                  <a:pt x="206362" y="31915"/>
                </a:lnTo>
                <a:lnTo>
                  <a:pt x="201980" y="33782"/>
                </a:lnTo>
                <a:lnTo>
                  <a:pt x="201993" y="116586"/>
                </a:lnTo>
                <a:lnTo>
                  <a:pt x="208127" y="118491"/>
                </a:lnTo>
                <a:lnTo>
                  <a:pt x="211213" y="118491"/>
                </a:lnTo>
                <a:lnTo>
                  <a:pt x="217487" y="59067"/>
                </a:lnTo>
                <a:lnTo>
                  <a:pt x="221767" y="53962"/>
                </a:lnTo>
                <a:lnTo>
                  <a:pt x="225869" y="50088"/>
                </a:lnTo>
                <a:lnTo>
                  <a:pt x="232835" y="45377"/>
                </a:lnTo>
                <a:lnTo>
                  <a:pt x="215976" y="45377"/>
                </a:lnTo>
                <a:lnTo>
                  <a:pt x="211518" y="31915"/>
                </a:lnTo>
                <a:lnTo>
                  <a:pt x="210362" y="31877"/>
                </a:lnTo>
                <a:close/>
              </a:path>
              <a:path w="275589" h="120014">
                <a:moveTo>
                  <a:pt x="270631" y="43484"/>
                </a:moveTo>
                <a:lnTo>
                  <a:pt x="244525" y="43484"/>
                </a:lnTo>
                <a:lnTo>
                  <a:pt x="247192" y="44030"/>
                </a:lnTo>
                <a:lnTo>
                  <a:pt x="251790" y="46189"/>
                </a:lnTo>
                <a:lnTo>
                  <a:pt x="259689" y="116586"/>
                </a:lnTo>
                <a:lnTo>
                  <a:pt x="260184" y="117246"/>
                </a:lnTo>
                <a:lnTo>
                  <a:pt x="265836" y="118491"/>
                </a:lnTo>
                <a:lnTo>
                  <a:pt x="268922" y="118491"/>
                </a:lnTo>
                <a:lnTo>
                  <a:pt x="275031" y="116586"/>
                </a:lnTo>
                <a:lnTo>
                  <a:pt x="275006" y="59067"/>
                </a:lnTo>
                <a:lnTo>
                  <a:pt x="274637" y="55562"/>
                </a:lnTo>
                <a:lnTo>
                  <a:pt x="272554" y="47345"/>
                </a:lnTo>
                <a:lnTo>
                  <a:pt x="270840" y="43751"/>
                </a:lnTo>
                <a:lnTo>
                  <a:pt x="270631" y="43484"/>
                </a:lnTo>
                <a:close/>
              </a:path>
              <a:path w="275589" h="120014">
                <a:moveTo>
                  <a:pt x="250393" y="30607"/>
                </a:moveTo>
                <a:lnTo>
                  <a:pt x="239864" y="30607"/>
                </a:lnTo>
                <a:lnTo>
                  <a:pt x="235051" y="31800"/>
                </a:lnTo>
                <a:lnTo>
                  <a:pt x="225539" y="36537"/>
                </a:lnTo>
                <a:lnTo>
                  <a:pt x="220764" y="40271"/>
                </a:lnTo>
                <a:lnTo>
                  <a:pt x="215976" y="45377"/>
                </a:lnTo>
                <a:lnTo>
                  <a:pt x="232835" y="45377"/>
                </a:lnTo>
                <a:lnTo>
                  <a:pt x="233680" y="44805"/>
                </a:lnTo>
                <a:lnTo>
                  <a:pt x="237591" y="43484"/>
                </a:lnTo>
                <a:lnTo>
                  <a:pt x="270631" y="43484"/>
                </a:lnTo>
                <a:lnTo>
                  <a:pt x="266052" y="37630"/>
                </a:lnTo>
                <a:lnTo>
                  <a:pt x="262915" y="35191"/>
                </a:lnTo>
                <a:lnTo>
                  <a:pt x="255168" y="31521"/>
                </a:lnTo>
                <a:lnTo>
                  <a:pt x="250393" y="30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33282" y="4234734"/>
            <a:ext cx="825314" cy="12714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227202" y="4234732"/>
            <a:ext cx="826217" cy="15829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34996" y="4240679"/>
            <a:ext cx="97980" cy="12119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04160" y="4235091"/>
            <a:ext cx="515213" cy="15793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895937" y="4234736"/>
            <a:ext cx="540910" cy="158292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1994799" y="4559348"/>
            <a:ext cx="331470" cy="127635"/>
          </a:xfrm>
          <a:custGeom>
            <a:avLst/>
            <a:gdLst/>
            <a:ahLst/>
            <a:cxnLst/>
            <a:rect l="l" t="t" r="r" b="b"/>
            <a:pathLst>
              <a:path w="331469" h="127635">
                <a:moveTo>
                  <a:pt x="8610" y="0"/>
                </a:moveTo>
                <a:lnTo>
                  <a:pt x="5727" y="0"/>
                </a:lnTo>
                <a:lnTo>
                  <a:pt x="4546" y="63"/>
                </a:lnTo>
                <a:lnTo>
                  <a:pt x="0" y="1981"/>
                </a:lnTo>
                <a:lnTo>
                  <a:pt x="0" y="124066"/>
                </a:lnTo>
                <a:lnTo>
                  <a:pt x="5727" y="125971"/>
                </a:lnTo>
                <a:lnTo>
                  <a:pt x="8610" y="125971"/>
                </a:lnTo>
                <a:lnTo>
                  <a:pt x="14465" y="123659"/>
                </a:lnTo>
                <a:lnTo>
                  <a:pt x="14465" y="66535"/>
                </a:lnTo>
                <a:lnTo>
                  <a:pt x="18465" y="61442"/>
                </a:lnTo>
                <a:lnTo>
                  <a:pt x="22288" y="57569"/>
                </a:lnTo>
                <a:lnTo>
                  <a:pt x="29578" y="52285"/>
                </a:lnTo>
                <a:lnTo>
                  <a:pt x="31996" y="51409"/>
                </a:lnTo>
                <a:lnTo>
                  <a:pt x="14465" y="51409"/>
                </a:lnTo>
                <a:lnTo>
                  <a:pt x="14465" y="2400"/>
                </a:lnTo>
                <a:lnTo>
                  <a:pt x="14338" y="1981"/>
                </a:lnTo>
                <a:lnTo>
                  <a:pt x="9817" y="63"/>
                </a:lnTo>
                <a:lnTo>
                  <a:pt x="8610" y="0"/>
                </a:lnTo>
                <a:close/>
              </a:path>
              <a:path w="331469" h="127635">
                <a:moveTo>
                  <a:pt x="64067" y="50965"/>
                </a:moveTo>
                <a:lnTo>
                  <a:pt x="39700" y="50965"/>
                </a:lnTo>
                <a:lnTo>
                  <a:pt x="42189" y="51498"/>
                </a:lnTo>
                <a:lnTo>
                  <a:pt x="46482" y="53670"/>
                </a:lnTo>
                <a:lnTo>
                  <a:pt x="53848" y="124066"/>
                </a:lnTo>
                <a:lnTo>
                  <a:pt x="54317" y="124726"/>
                </a:lnTo>
                <a:lnTo>
                  <a:pt x="59575" y="125971"/>
                </a:lnTo>
                <a:lnTo>
                  <a:pt x="62458" y="125971"/>
                </a:lnTo>
                <a:lnTo>
                  <a:pt x="68173" y="124066"/>
                </a:lnTo>
                <a:lnTo>
                  <a:pt x="68144" y="66535"/>
                </a:lnTo>
                <a:lnTo>
                  <a:pt x="67805" y="63042"/>
                </a:lnTo>
                <a:lnTo>
                  <a:pt x="65862" y="54825"/>
                </a:lnTo>
                <a:lnTo>
                  <a:pt x="64262" y="51231"/>
                </a:lnTo>
                <a:lnTo>
                  <a:pt x="64067" y="50965"/>
                </a:lnTo>
                <a:close/>
              </a:path>
              <a:path w="331469" h="127635">
                <a:moveTo>
                  <a:pt x="45173" y="38087"/>
                </a:moveTo>
                <a:lnTo>
                  <a:pt x="35585" y="38087"/>
                </a:lnTo>
                <a:lnTo>
                  <a:pt x="31318" y="39179"/>
                </a:lnTo>
                <a:lnTo>
                  <a:pt x="22847" y="43561"/>
                </a:lnTo>
                <a:lnTo>
                  <a:pt x="18643" y="46913"/>
                </a:lnTo>
                <a:lnTo>
                  <a:pt x="14465" y="51409"/>
                </a:lnTo>
                <a:lnTo>
                  <a:pt x="31996" y="51409"/>
                </a:lnTo>
                <a:lnTo>
                  <a:pt x="33223" y="50965"/>
                </a:lnTo>
                <a:lnTo>
                  <a:pt x="64067" y="50965"/>
                </a:lnTo>
                <a:lnTo>
                  <a:pt x="59791" y="45110"/>
                </a:lnTo>
                <a:lnTo>
                  <a:pt x="56857" y="42659"/>
                </a:lnTo>
                <a:lnTo>
                  <a:pt x="49618" y="39001"/>
                </a:lnTo>
                <a:lnTo>
                  <a:pt x="45173" y="38087"/>
                </a:lnTo>
                <a:close/>
              </a:path>
              <a:path w="331469" h="127635">
                <a:moveTo>
                  <a:pt x="128879" y="38087"/>
                </a:moveTo>
                <a:lnTo>
                  <a:pt x="116814" y="38087"/>
                </a:lnTo>
                <a:lnTo>
                  <a:pt x="111556" y="39128"/>
                </a:lnTo>
                <a:lnTo>
                  <a:pt x="85407" y="69799"/>
                </a:lnTo>
                <a:lnTo>
                  <a:pt x="84518" y="76060"/>
                </a:lnTo>
                <a:lnTo>
                  <a:pt x="84518" y="90347"/>
                </a:lnTo>
                <a:lnTo>
                  <a:pt x="111975" y="126212"/>
                </a:lnTo>
                <a:lnTo>
                  <a:pt x="117703" y="127139"/>
                </a:lnTo>
                <a:lnTo>
                  <a:pt x="127990" y="127139"/>
                </a:lnTo>
                <a:lnTo>
                  <a:pt x="154228" y="115074"/>
                </a:lnTo>
                <a:lnTo>
                  <a:pt x="120802" y="115074"/>
                </a:lnTo>
                <a:lnTo>
                  <a:pt x="116751" y="114388"/>
                </a:lnTo>
                <a:lnTo>
                  <a:pt x="99606" y="85636"/>
                </a:lnTo>
                <a:lnTo>
                  <a:pt x="153390" y="85636"/>
                </a:lnTo>
                <a:lnTo>
                  <a:pt x="154711" y="85140"/>
                </a:lnTo>
                <a:lnTo>
                  <a:pt x="157010" y="83159"/>
                </a:lnTo>
                <a:lnTo>
                  <a:pt x="157581" y="81483"/>
                </a:lnTo>
                <a:lnTo>
                  <a:pt x="157581" y="74739"/>
                </a:lnTo>
                <a:lnTo>
                  <a:pt x="99606" y="74739"/>
                </a:lnTo>
                <a:lnTo>
                  <a:pt x="99733" y="71437"/>
                </a:lnTo>
                <a:lnTo>
                  <a:pt x="118287" y="49707"/>
                </a:lnTo>
                <a:lnTo>
                  <a:pt x="149643" y="49707"/>
                </a:lnTo>
                <a:lnTo>
                  <a:pt x="146558" y="45935"/>
                </a:lnTo>
                <a:lnTo>
                  <a:pt x="142951" y="43192"/>
                </a:lnTo>
                <a:lnTo>
                  <a:pt x="134188" y="39103"/>
                </a:lnTo>
                <a:lnTo>
                  <a:pt x="128879" y="38087"/>
                </a:lnTo>
                <a:close/>
              </a:path>
              <a:path w="331469" h="127635">
                <a:moveTo>
                  <a:pt x="152247" y="108953"/>
                </a:moveTo>
                <a:lnTo>
                  <a:pt x="151130" y="108953"/>
                </a:lnTo>
                <a:lnTo>
                  <a:pt x="150075" y="109270"/>
                </a:lnTo>
                <a:lnTo>
                  <a:pt x="147307" y="110528"/>
                </a:lnTo>
                <a:lnTo>
                  <a:pt x="145529" y="111226"/>
                </a:lnTo>
                <a:lnTo>
                  <a:pt x="141211" y="112788"/>
                </a:lnTo>
                <a:lnTo>
                  <a:pt x="138658" y="113499"/>
                </a:lnTo>
                <a:lnTo>
                  <a:pt x="132740" y="114757"/>
                </a:lnTo>
                <a:lnTo>
                  <a:pt x="129374" y="115074"/>
                </a:lnTo>
                <a:lnTo>
                  <a:pt x="154228" y="115074"/>
                </a:lnTo>
                <a:lnTo>
                  <a:pt x="152628" y="109054"/>
                </a:lnTo>
                <a:lnTo>
                  <a:pt x="152247" y="108953"/>
                </a:lnTo>
                <a:close/>
              </a:path>
              <a:path w="331469" h="127635">
                <a:moveTo>
                  <a:pt x="149643" y="49707"/>
                </a:moveTo>
                <a:lnTo>
                  <a:pt x="128943" y="49707"/>
                </a:lnTo>
                <a:lnTo>
                  <a:pt x="134251" y="51930"/>
                </a:lnTo>
                <a:lnTo>
                  <a:pt x="141414" y="60807"/>
                </a:lnTo>
                <a:lnTo>
                  <a:pt x="143116" y="66929"/>
                </a:lnTo>
                <a:lnTo>
                  <a:pt x="142938" y="74739"/>
                </a:lnTo>
                <a:lnTo>
                  <a:pt x="157581" y="74739"/>
                </a:lnTo>
                <a:lnTo>
                  <a:pt x="157581" y="71158"/>
                </a:lnTo>
                <a:lnTo>
                  <a:pt x="156921" y="66192"/>
                </a:lnTo>
                <a:lnTo>
                  <a:pt x="154279" y="56896"/>
                </a:lnTo>
                <a:lnTo>
                  <a:pt x="152209" y="52844"/>
                </a:lnTo>
                <a:lnTo>
                  <a:pt x="149643" y="49707"/>
                </a:lnTo>
                <a:close/>
              </a:path>
              <a:path w="331469" h="127635">
                <a:moveTo>
                  <a:pt x="231377" y="50152"/>
                </a:moveTo>
                <a:lnTo>
                  <a:pt x="205689" y="50152"/>
                </a:lnTo>
                <a:lnTo>
                  <a:pt x="208521" y="50558"/>
                </a:lnTo>
                <a:lnTo>
                  <a:pt x="213106" y="52184"/>
                </a:lnTo>
                <a:lnTo>
                  <a:pt x="220522" y="66116"/>
                </a:lnTo>
                <a:lnTo>
                  <a:pt x="220522" y="75539"/>
                </a:lnTo>
                <a:lnTo>
                  <a:pt x="203403" y="75539"/>
                </a:lnTo>
                <a:lnTo>
                  <a:pt x="197840" y="76098"/>
                </a:lnTo>
                <a:lnTo>
                  <a:pt x="169773" y="97904"/>
                </a:lnTo>
                <a:lnTo>
                  <a:pt x="169773" y="106375"/>
                </a:lnTo>
                <a:lnTo>
                  <a:pt x="193128" y="127139"/>
                </a:lnTo>
                <a:lnTo>
                  <a:pt x="202069" y="127139"/>
                </a:lnTo>
                <a:lnTo>
                  <a:pt x="206590" y="126085"/>
                </a:lnTo>
                <a:lnTo>
                  <a:pt x="215125" y="121881"/>
                </a:lnTo>
                <a:lnTo>
                  <a:pt x="218986" y="118948"/>
                </a:lnTo>
                <a:lnTo>
                  <a:pt x="222127" y="115519"/>
                </a:lnTo>
                <a:lnTo>
                  <a:pt x="194894" y="115519"/>
                </a:lnTo>
                <a:lnTo>
                  <a:pt x="191236" y="114274"/>
                </a:lnTo>
                <a:lnTo>
                  <a:pt x="186004" y="109296"/>
                </a:lnTo>
                <a:lnTo>
                  <a:pt x="184696" y="105943"/>
                </a:lnTo>
                <a:lnTo>
                  <a:pt x="184696" y="99288"/>
                </a:lnTo>
                <a:lnTo>
                  <a:pt x="204076" y="86258"/>
                </a:lnTo>
                <a:lnTo>
                  <a:pt x="234988" y="86258"/>
                </a:lnTo>
                <a:lnTo>
                  <a:pt x="234960" y="63360"/>
                </a:lnTo>
                <a:lnTo>
                  <a:pt x="234429" y="59156"/>
                </a:lnTo>
                <a:lnTo>
                  <a:pt x="232194" y="51600"/>
                </a:lnTo>
                <a:lnTo>
                  <a:pt x="231377" y="50152"/>
                </a:lnTo>
                <a:close/>
              </a:path>
              <a:path w="331469" h="127635">
                <a:moveTo>
                  <a:pt x="234988" y="115163"/>
                </a:moveTo>
                <a:lnTo>
                  <a:pt x="222453" y="115163"/>
                </a:lnTo>
                <a:lnTo>
                  <a:pt x="222453" y="123990"/>
                </a:lnTo>
                <a:lnTo>
                  <a:pt x="227190" y="125971"/>
                </a:lnTo>
                <a:lnTo>
                  <a:pt x="230314" y="125971"/>
                </a:lnTo>
                <a:lnTo>
                  <a:pt x="234988" y="123990"/>
                </a:lnTo>
                <a:lnTo>
                  <a:pt x="234988" y="115163"/>
                </a:lnTo>
                <a:close/>
              </a:path>
              <a:path w="331469" h="127635">
                <a:moveTo>
                  <a:pt x="234988" y="86258"/>
                </a:moveTo>
                <a:lnTo>
                  <a:pt x="220522" y="86258"/>
                </a:lnTo>
                <a:lnTo>
                  <a:pt x="220522" y="103454"/>
                </a:lnTo>
                <a:lnTo>
                  <a:pt x="216928" y="107543"/>
                </a:lnTo>
                <a:lnTo>
                  <a:pt x="213499" y="110566"/>
                </a:lnTo>
                <a:lnTo>
                  <a:pt x="206971" y="114528"/>
                </a:lnTo>
                <a:lnTo>
                  <a:pt x="203428" y="115519"/>
                </a:lnTo>
                <a:lnTo>
                  <a:pt x="222127" y="115519"/>
                </a:lnTo>
                <a:lnTo>
                  <a:pt x="222453" y="115163"/>
                </a:lnTo>
                <a:lnTo>
                  <a:pt x="234988" y="115163"/>
                </a:lnTo>
                <a:lnTo>
                  <a:pt x="234988" y="86258"/>
                </a:lnTo>
                <a:close/>
              </a:path>
              <a:path w="331469" h="127635">
                <a:moveTo>
                  <a:pt x="209372" y="38087"/>
                </a:moveTo>
                <a:lnTo>
                  <a:pt x="200609" y="38087"/>
                </a:lnTo>
                <a:lnTo>
                  <a:pt x="197573" y="38379"/>
                </a:lnTo>
                <a:lnTo>
                  <a:pt x="173723" y="54495"/>
                </a:lnTo>
                <a:lnTo>
                  <a:pt x="173951" y="55994"/>
                </a:lnTo>
                <a:lnTo>
                  <a:pt x="176098" y="58521"/>
                </a:lnTo>
                <a:lnTo>
                  <a:pt x="177279" y="58521"/>
                </a:lnTo>
                <a:lnTo>
                  <a:pt x="178358" y="58089"/>
                </a:lnTo>
                <a:lnTo>
                  <a:pt x="181241" y="56349"/>
                </a:lnTo>
                <a:lnTo>
                  <a:pt x="183032" y="55397"/>
                </a:lnTo>
                <a:lnTo>
                  <a:pt x="187325" y="53289"/>
                </a:lnTo>
                <a:lnTo>
                  <a:pt x="189826" y="52324"/>
                </a:lnTo>
                <a:lnTo>
                  <a:pt x="195529" y="50584"/>
                </a:lnTo>
                <a:lnTo>
                  <a:pt x="198755" y="50152"/>
                </a:lnTo>
                <a:lnTo>
                  <a:pt x="231377" y="50152"/>
                </a:lnTo>
                <a:lnTo>
                  <a:pt x="230403" y="48425"/>
                </a:lnTo>
                <a:lnTo>
                  <a:pt x="225463" y="43319"/>
                </a:lnTo>
                <a:lnTo>
                  <a:pt x="222224" y="41389"/>
                </a:lnTo>
                <a:lnTo>
                  <a:pt x="214223" y="38747"/>
                </a:lnTo>
                <a:lnTo>
                  <a:pt x="209372" y="38087"/>
                </a:lnTo>
                <a:close/>
              </a:path>
              <a:path w="331469" h="127635">
                <a:moveTo>
                  <a:pt x="275463" y="52133"/>
                </a:moveTo>
                <a:lnTo>
                  <a:pt x="260896" y="52133"/>
                </a:lnTo>
                <a:lnTo>
                  <a:pt x="260896" y="104178"/>
                </a:lnTo>
                <a:lnTo>
                  <a:pt x="279984" y="126961"/>
                </a:lnTo>
                <a:lnTo>
                  <a:pt x="285457" y="126961"/>
                </a:lnTo>
                <a:lnTo>
                  <a:pt x="298675" y="115150"/>
                </a:lnTo>
                <a:lnTo>
                  <a:pt x="298533" y="114261"/>
                </a:lnTo>
                <a:lnTo>
                  <a:pt x="282397" y="114261"/>
                </a:lnTo>
                <a:lnTo>
                  <a:pt x="279501" y="112839"/>
                </a:lnTo>
                <a:lnTo>
                  <a:pt x="276263" y="107137"/>
                </a:lnTo>
                <a:lnTo>
                  <a:pt x="275463" y="102920"/>
                </a:lnTo>
                <a:lnTo>
                  <a:pt x="275463" y="52133"/>
                </a:lnTo>
                <a:close/>
              </a:path>
              <a:path w="331469" h="127635">
                <a:moveTo>
                  <a:pt x="297014" y="111747"/>
                </a:moveTo>
                <a:lnTo>
                  <a:pt x="296252" y="111747"/>
                </a:lnTo>
                <a:lnTo>
                  <a:pt x="295719" y="111874"/>
                </a:lnTo>
                <a:lnTo>
                  <a:pt x="294551" y="112420"/>
                </a:lnTo>
                <a:lnTo>
                  <a:pt x="293839" y="112699"/>
                </a:lnTo>
                <a:lnTo>
                  <a:pt x="292188" y="113296"/>
                </a:lnTo>
                <a:lnTo>
                  <a:pt x="291249" y="113588"/>
                </a:lnTo>
                <a:lnTo>
                  <a:pt x="289140" y="114122"/>
                </a:lnTo>
                <a:lnTo>
                  <a:pt x="287934" y="114261"/>
                </a:lnTo>
                <a:lnTo>
                  <a:pt x="298533" y="114261"/>
                </a:lnTo>
                <a:lnTo>
                  <a:pt x="298323" y="113245"/>
                </a:lnTo>
                <a:lnTo>
                  <a:pt x="298030" y="112407"/>
                </a:lnTo>
                <a:lnTo>
                  <a:pt x="297827" y="112115"/>
                </a:lnTo>
                <a:lnTo>
                  <a:pt x="297294" y="111810"/>
                </a:lnTo>
                <a:lnTo>
                  <a:pt x="297014" y="111747"/>
                </a:lnTo>
                <a:close/>
              </a:path>
              <a:path w="331469" h="127635">
                <a:moveTo>
                  <a:pt x="296316" y="39801"/>
                </a:moveTo>
                <a:lnTo>
                  <a:pt x="249402" y="39801"/>
                </a:lnTo>
                <a:lnTo>
                  <a:pt x="248970" y="39903"/>
                </a:lnTo>
                <a:lnTo>
                  <a:pt x="246875" y="48171"/>
                </a:lnTo>
                <a:lnTo>
                  <a:pt x="247129" y="49733"/>
                </a:lnTo>
                <a:lnTo>
                  <a:pt x="248196" y="51650"/>
                </a:lnTo>
                <a:lnTo>
                  <a:pt x="248894" y="52133"/>
                </a:lnTo>
                <a:lnTo>
                  <a:pt x="296722" y="52133"/>
                </a:lnTo>
                <a:lnTo>
                  <a:pt x="297434" y="51650"/>
                </a:lnTo>
                <a:lnTo>
                  <a:pt x="298488" y="49733"/>
                </a:lnTo>
                <a:lnTo>
                  <a:pt x="298754" y="48171"/>
                </a:lnTo>
                <a:lnTo>
                  <a:pt x="298691" y="43916"/>
                </a:lnTo>
                <a:lnTo>
                  <a:pt x="296316" y="39801"/>
                </a:lnTo>
                <a:close/>
              </a:path>
              <a:path w="331469" h="127635">
                <a:moveTo>
                  <a:pt x="269608" y="17653"/>
                </a:moveTo>
                <a:lnTo>
                  <a:pt x="266725" y="17653"/>
                </a:lnTo>
                <a:lnTo>
                  <a:pt x="265544" y="17703"/>
                </a:lnTo>
                <a:lnTo>
                  <a:pt x="260896" y="39801"/>
                </a:lnTo>
                <a:lnTo>
                  <a:pt x="275463" y="39801"/>
                </a:lnTo>
                <a:lnTo>
                  <a:pt x="269608" y="17653"/>
                </a:lnTo>
                <a:close/>
              </a:path>
              <a:path w="331469" h="127635">
                <a:moveTo>
                  <a:pt x="325297" y="105257"/>
                </a:moveTo>
                <a:lnTo>
                  <a:pt x="318122" y="105257"/>
                </a:lnTo>
                <a:lnTo>
                  <a:pt x="315607" y="105968"/>
                </a:lnTo>
                <a:lnTo>
                  <a:pt x="312839" y="108788"/>
                </a:lnTo>
                <a:lnTo>
                  <a:pt x="312178" y="111467"/>
                </a:lnTo>
                <a:lnTo>
                  <a:pt x="312140" y="120027"/>
                </a:lnTo>
                <a:lnTo>
                  <a:pt x="312826" y="122783"/>
                </a:lnTo>
                <a:lnTo>
                  <a:pt x="315531" y="125552"/>
                </a:lnTo>
                <a:lnTo>
                  <a:pt x="317969" y="126238"/>
                </a:lnTo>
                <a:lnTo>
                  <a:pt x="325145" y="126238"/>
                </a:lnTo>
                <a:lnTo>
                  <a:pt x="327660" y="125539"/>
                </a:lnTo>
                <a:lnTo>
                  <a:pt x="330428" y="122707"/>
                </a:lnTo>
                <a:lnTo>
                  <a:pt x="331077" y="120027"/>
                </a:lnTo>
                <a:lnTo>
                  <a:pt x="331114" y="111467"/>
                </a:lnTo>
                <a:lnTo>
                  <a:pt x="330441" y="108712"/>
                </a:lnTo>
                <a:lnTo>
                  <a:pt x="327736" y="105943"/>
                </a:lnTo>
                <a:lnTo>
                  <a:pt x="325297" y="105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5787156" y="3539578"/>
            <a:ext cx="455295" cy="455295"/>
            <a:chOff x="5787156" y="3539578"/>
            <a:chExt cx="455295" cy="455295"/>
          </a:xfrm>
        </p:grpSpPr>
        <p:sp>
          <p:nvSpPr>
            <p:cNvPr id="52" name="object 52"/>
            <p:cNvSpPr/>
            <p:nvPr/>
          </p:nvSpPr>
          <p:spPr>
            <a:xfrm>
              <a:off x="5787149" y="3539578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5">
                  <a:moveTo>
                    <a:pt x="455091" y="220103"/>
                  </a:moveTo>
                  <a:lnTo>
                    <a:pt x="449262" y="175856"/>
                  </a:lnTo>
                  <a:lnTo>
                    <a:pt x="434911" y="133591"/>
                  </a:lnTo>
                  <a:lnTo>
                    <a:pt x="422795" y="110528"/>
                  </a:lnTo>
                  <a:lnTo>
                    <a:pt x="422795" y="227558"/>
                  </a:lnTo>
                  <a:lnTo>
                    <a:pt x="421868" y="246799"/>
                  </a:lnTo>
                  <a:lnTo>
                    <a:pt x="407936" y="302285"/>
                  </a:lnTo>
                  <a:lnTo>
                    <a:pt x="389928" y="336067"/>
                  </a:lnTo>
                  <a:lnTo>
                    <a:pt x="365607" y="365633"/>
                  </a:lnTo>
                  <a:lnTo>
                    <a:pt x="336042" y="389940"/>
                  </a:lnTo>
                  <a:lnTo>
                    <a:pt x="302260" y="407962"/>
                  </a:lnTo>
                  <a:lnTo>
                    <a:pt x="265645" y="419112"/>
                  </a:lnTo>
                  <a:lnTo>
                    <a:pt x="227545" y="422821"/>
                  </a:lnTo>
                  <a:lnTo>
                    <a:pt x="208305" y="421894"/>
                  </a:lnTo>
                  <a:lnTo>
                    <a:pt x="152831" y="407962"/>
                  </a:lnTo>
                  <a:lnTo>
                    <a:pt x="119049" y="389940"/>
                  </a:lnTo>
                  <a:lnTo>
                    <a:pt x="89484" y="365633"/>
                  </a:lnTo>
                  <a:lnTo>
                    <a:pt x="65163" y="336067"/>
                  </a:lnTo>
                  <a:lnTo>
                    <a:pt x="47155" y="302285"/>
                  </a:lnTo>
                  <a:lnTo>
                    <a:pt x="36017" y="265671"/>
                  </a:lnTo>
                  <a:lnTo>
                    <a:pt x="32296" y="227558"/>
                  </a:lnTo>
                  <a:lnTo>
                    <a:pt x="33223" y="208330"/>
                  </a:lnTo>
                  <a:lnTo>
                    <a:pt x="47155" y="152831"/>
                  </a:lnTo>
                  <a:lnTo>
                    <a:pt x="65163" y="119062"/>
                  </a:lnTo>
                  <a:lnTo>
                    <a:pt x="89484" y="89484"/>
                  </a:lnTo>
                  <a:lnTo>
                    <a:pt x="119049" y="65176"/>
                  </a:lnTo>
                  <a:lnTo>
                    <a:pt x="152831" y="47155"/>
                  </a:lnTo>
                  <a:lnTo>
                    <a:pt x="189445" y="36017"/>
                  </a:lnTo>
                  <a:lnTo>
                    <a:pt x="227545" y="32296"/>
                  </a:lnTo>
                  <a:lnTo>
                    <a:pt x="246786" y="33235"/>
                  </a:lnTo>
                  <a:lnTo>
                    <a:pt x="302260" y="47155"/>
                  </a:lnTo>
                  <a:lnTo>
                    <a:pt x="336042" y="65176"/>
                  </a:lnTo>
                  <a:lnTo>
                    <a:pt x="365607" y="89484"/>
                  </a:lnTo>
                  <a:lnTo>
                    <a:pt x="389928" y="119062"/>
                  </a:lnTo>
                  <a:lnTo>
                    <a:pt x="407936" y="152831"/>
                  </a:lnTo>
                  <a:lnTo>
                    <a:pt x="419087" y="189458"/>
                  </a:lnTo>
                  <a:lnTo>
                    <a:pt x="422795" y="227558"/>
                  </a:lnTo>
                  <a:lnTo>
                    <a:pt x="422795" y="110528"/>
                  </a:lnTo>
                  <a:lnTo>
                    <a:pt x="398716" y="77431"/>
                  </a:lnTo>
                  <a:lnTo>
                    <a:pt x="366141" y="46926"/>
                  </a:lnTo>
                  <a:lnTo>
                    <a:pt x="328231" y="23355"/>
                  </a:lnTo>
                  <a:lnTo>
                    <a:pt x="286461" y="7632"/>
                  </a:lnTo>
                  <a:lnTo>
                    <a:pt x="227545" y="0"/>
                  </a:lnTo>
                  <a:lnTo>
                    <a:pt x="220091" y="0"/>
                  </a:lnTo>
                  <a:lnTo>
                    <a:pt x="175844" y="5829"/>
                  </a:lnTo>
                  <a:lnTo>
                    <a:pt x="133578" y="20180"/>
                  </a:lnTo>
                  <a:lnTo>
                    <a:pt x="94932" y="42494"/>
                  </a:lnTo>
                  <a:lnTo>
                    <a:pt x="61379" y="71920"/>
                  </a:lnTo>
                  <a:lnTo>
                    <a:pt x="34213" y="107327"/>
                  </a:lnTo>
                  <a:lnTo>
                    <a:pt x="14465" y="147358"/>
                  </a:lnTo>
                  <a:lnTo>
                    <a:pt x="2921" y="190474"/>
                  </a:lnTo>
                  <a:lnTo>
                    <a:pt x="0" y="220103"/>
                  </a:lnTo>
                  <a:lnTo>
                    <a:pt x="0" y="235013"/>
                  </a:lnTo>
                  <a:lnTo>
                    <a:pt x="5829" y="279260"/>
                  </a:lnTo>
                  <a:lnTo>
                    <a:pt x="20167" y="321525"/>
                  </a:lnTo>
                  <a:lnTo>
                    <a:pt x="42494" y="360172"/>
                  </a:lnTo>
                  <a:lnTo>
                    <a:pt x="71920" y="393738"/>
                  </a:lnTo>
                  <a:lnTo>
                    <a:pt x="107327" y="420903"/>
                  </a:lnTo>
                  <a:lnTo>
                    <a:pt x="147358" y="440651"/>
                  </a:lnTo>
                  <a:lnTo>
                    <a:pt x="190461" y="452196"/>
                  </a:lnTo>
                  <a:lnTo>
                    <a:pt x="220091" y="455117"/>
                  </a:lnTo>
                  <a:lnTo>
                    <a:pt x="227545" y="455117"/>
                  </a:lnTo>
                  <a:lnTo>
                    <a:pt x="279247" y="449287"/>
                  </a:lnTo>
                  <a:lnTo>
                    <a:pt x="321513" y="434936"/>
                  </a:lnTo>
                  <a:lnTo>
                    <a:pt x="360159" y="412623"/>
                  </a:lnTo>
                  <a:lnTo>
                    <a:pt x="393712" y="383197"/>
                  </a:lnTo>
                  <a:lnTo>
                    <a:pt x="420878" y="347789"/>
                  </a:lnTo>
                  <a:lnTo>
                    <a:pt x="440626" y="307759"/>
                  </a:lnTo>
                  <a:lnTo>
                    <a:pt x="452170" y="264642"/>
                  </a:lnTo>
                  <a:lnTo>
                    <a:pt x="455091" y="235013"/>
                  </a:lnTo>
                  <a:lnTo>
                    <a:pt x="455091" y="220103"/>
                  </a:lnTo>
                  <a:close/>
                </a:path>
              </a:pathLst>
            </a:custGeom>
            <a:solidFill>
              <a:srgbClr val="47A8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809930" y="3562348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80" y="0"/>
                  </a:moveTo>
                  <a:lnTo>
                    <a:pt x="204774" y="0"/>
                  </a:lnTo>
                  <a:lnTo>
                    <a:pt x="198069" y="0"/>
                  </a:lnTo>
                  <a:lnTo>
                    <a:pt x="191376" y="330"/>
                  </a:lnTo>
                  <a:lnTo>
                    <a:pt x="151752" y="6870"/>
                  </a:lnTo>
                  <a:lnTo>
                    <a:pt x="114160" y="21018"/>
                  </a:lnTo>
                  <a:lnTo>
                    <a:pt x="80048" y="42227"/>
                  </a:lnTo>
                  <a:lnTo>
                    <a:pt x="50736" y="69684"/>
                  </a:lnTo>
                  <a:lnTo>
                    <a:pt x="27343" y="102336"/>
                  </a:lnTo>
                  <a:lnTo>
                    <a:pt x="10756" y="138925"/>
                  </a:lnTo>
                  <a:lnTo>
                    <a:pt x="1638" y="178041"/>
                  </a:lnTo>
                  <a:lnTo>
                    <a:pt x="0" y="198081"/>
                  </a:lnTo>
                  <a:lnTo>
                    <a:pt x="0" y="211493"/>
                  </a:lnTo>
                  <a:lnTo>
                    <a:pt x="5245" y="251320"/>
                  </a:lnTo>
                  <a:lnTo>
                    <a:pt x="18148" y="289356"/>
                  </a:lnTo>
                  <a:lnTo>
                    <a:pt x="38239" y="324142"/>
                  </a:lnTo>
                  <a:lnTo>
                    <a:pt x="64719" y="354342"/>
                  </a:lnTo>
                  <a:lnTo>
                    <a:pt x="96583" y="378790"/>
                  </a:lnTo>
                  <a:lnTo>
                    <a:pt x="132600" y="396557"/>
                  </a:lnTo>
                  <a:lnTo>
                    <a:pt x="171399" y="406946"/>
                  </a:lnTo>
                  <a:lnTo>
                    <a:pt x="198069" y="409575"/>
                  </a:lnTo>
                  <a:lnTo>
                    <a:pt x="211480" y="409575"/>
                  </a:lnTo>
                  <a:lnTo>
                    <a:pt x="251307" y="404329"/>
                  </a:lnTo>
                  <a:lnTo>
                    <a:pt x="289331" y="391414"/>
                  </a:lnTo>
                  <a:lnTo>
                    <a:pt x="324116" y="371335"/>
                  </a:lnTo>
                  <a:lnTo>
                    <a:pt x="354317" y="344855"/>
                  </a:lnTo>
                  <a:lnTo>
                    <a:pt x="378764" y="312978"/>
                  </a:lnTo>
                  <a:lnTo>
                    <a:pt x="396532" y="276961"/>
                  </a:lnTo>
                  <a:lnTo>
                    <a:pt x="406920" y="238163"/>
                  </a:lnTo>
                  <a:lnTo>
                    <a:pt x="409549" y="211493"/>
                  </a:lnTo>
                  <a:lnTo>
                    <a:pt x="409549" y="198081"/>
                  </a:lnTo>
                  <a:lnTo>
                    <a:pt x="404304" y="158254"/>
                  </a:lnTo>
                  <a:lnTo>
                    <a:pt x="391401" y="120218"/>
                  </a:lnTo>
                  <a:lnTo>
                    <a:pt x="371309" y="85432"/>
                  </a:lnTo>
                  <a:lnTo>
                    <a:pt x="344830" y="55232"/>
                  </a:lnTo>
                  <a:lnTo>
                    <a:pt x="312966" y="30784"/>
                  </a:lnTo>
                  <a:lnTo>
                    <a:pt x="276936" y="13017"/>
                  </a:lnTo>
                  <a:lnTo>
                    <a:pt x="238150" y="2628"/>
                  </a:lnTo>
                  <a:lnTo>
                    <a:pt x="218173" y="330"/>
                  </a:lnTo>
                  <a:lnTo>
                    <a:pt x="211480" y="0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35543" y="3658176"/>
              <a:ext cx="150888" cy="173964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403450" y="3707067"/>
            <a:ext cx="873212" cy="158838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6406572" y="4242214"/>
            <a:ext cx="263525" cy="120014"/>
          </a:xfrm>
          <a:custGeom>
            <a:avLst/>
            <a:gdLst/>
            <a:ahLst/>
            <a:cxnLst/>
            <a:rect l="l" t="t" r="r" b="b"/>
            <a:pathLst>
              <a:path w="263525" h="120014">
                <a:moveTo>
                  <a:pt x="55143" y="0"/>
                </a:moveTo>
                <a:lnTo>
                  <a:pt x="44043" y="0"/>
                </a:lnTo>
                <a:lnTo>
                  <a:pt x="37033" y="1371"/>
                </a:lnTo>
                <a:lnTo>
                  <a:pt x="6286" y="27825"/>
                </a:lnTo>
                <a:lnTo>
                  <a:pt x="0" y="61226"/>
                </a:lnTo>
                <a:lnTo>
                  <a:pt x="0" y="70650"/>
                </a:lnTo>
                <a:lnTo>
                  <a:pt x="17843" y="109372"/>
                </a:lnTo>
                <a:lnTo>
                  <a:pt x="42290" y="119392"/>
                </a:lnTo>
                <a:lnTo>
                  <a:pt x="54355" y="119392"/>
                </a:lnTo>
                <a:lnTo>
                  <a:pt x="85040" y="105702"/>
                </a:lnTo>
                <a:lnTo>
                  <a:pt x="46393" y="105702"/>
                </a:lnTo>
                <a:lnTo>
                  <a:pt x="41386" y="104711"/>
                </a:lnTo>
                <a:lnTo>
                  <a:pt x="17360" y="74231"/>
                </a:lnTo>
                <a:lnTo>
                  <a:pt x="16548" y="67703"/>
                </a:lnTo>
                <a:lnTo>
                  <a:pt x="16548" y="52882"/>
                </a:lnTo>
                <a:lnTo>
                  <a:pt x="41465" y="14541"/>
                </a:lnTo>
                <a:lnTo>
                  <a:pt x="46240" y="13500"/>
                </a:lnTo>
                <a:lnTo>
                  <a:pt x="84550" y="13500"/>
                </a:lnTo>
                <a:lnTo>
                  <a:pt x="84289" y="12522"/>
                </a:lnTo>
                <a:lnTo>
                  <a:pt x="58445" y="317"/>
                </a:lnTo>
                <a:lnTo>
                  <a:pt x="55143" y="0"/>
                </a:lnTo>
                <a:close/>
              </a:path>
              <a:path w="263525" h="120014">
                <a:moveTo>
                  <a:pt x="83438" y="94627"/>
                </a:moveTo>
                <a:lnTo>
                  <a:pt x="82105" y="94627"/>
                </a:lnTo>
                <a:lnTo>
                  <a:pt x="80848" y="95199"/>
                </a:lnTo>
                <a:lnTo>
                  <a:pt x="77685" y="97485"/>
                </a:lnTo>
                <a:lnTo>
                  <a:pt x="75653" y="98755"/>
                </a:lnTo>
                <a:lnTo>
                  <a:pt x="70726" y="101574"/>
                </a:lnTo>
                <a:lnTo>
                  <a:pt x="67729" y="102857"/>
                </a:lnTo>
                <a:lnTo>
                  <a:pt x="60731" y="105130"/>
                </a:lnTo>
                <a:lnTo>
                  <a:pt x="56629" y="105702"/>
                </a:lnTo>
                <a:lnTo>
                  <a:pt x="85040" y="105702"/>
                </a:lnTo>
                <a:lnTo>
                  <a:pt x="85140" y="105346"/>
                </a:lnTo>
                <a:lnTo>
                  <a:pt x="85242" y="104711"/>
                </a:lnTo>
                <a:lnTo>
                  <a:pt x="85369" y="103276"/>
                </a:lnTo>
                <a:lnTo>
                  <a:pt x="85244" y="97942"/>
                </a:lnTo>
                <a:lnTo>
                  <a:pt x="83807" y="94716"/>
                </a:lnTo>
                <a:lnTo>
                  <a:pt x="83438" y="94627"/>
                </a:lnTo>
                <a:close/>
              </a:path>
              <a:path w="263525" h="120014">
                <a:moveTo>
                  <a:pt x="84550" y="13500"/>
                </a:moveTo>
                <a:lnTo>
                  <a:pt x="56299" y="13500"/>
                </a:lnTo>
                <a:lnTo>
                  <a:pt x="60426" y="14084"/>
                </a:lnTo>
                <a:lnTo>
                  <a:pt x="67309" y="16433"/>
                </a:lnTo>
                <a:lnTo>
                  <a:pt x="70230" y="17716"/>
                </a:lnTo>
                <a:lnTo>
                  <a:pt x="75044" y="20535"/>
                </a:lnTo>
                <a:lnTo>
                  <a:pt x="77012" y="21831"/>
                </a:lnTo>
                <a:lnTo>
                  <a:pt x="80060" y="24168"/>
                </a:lnTo>
                <a:lnTo>
                  <a:pt x="81254" y="24752"/>
                </a:lnTo>
                <a:lnTo>
                  <a:pt x="82588" y="24752"/>
                </a:lnTo>
                <a:lnTo>
                  <a:pt x="83007" y="24625"/>
                </a:lnTo>
                <a:lnTo>
                  <a:pt x="84899" y="15900"/>
                </a:lnTo>
                <a:lnTo>
                  <a:pt x="84665" y="14084"/>
                </a:lnTo>
                <a:lnTo>
                  <a:pt x="84550" y="13500"/>
                </a:lnTo>
                <a:close/>
              </a:path>
              <a:path w="263525" h="120014">
                <a:moveTo>
                  <a:pt x="160564" y="42672"/>
                </a:moveTo>
                <a:lnTo>
                  <a:pt x="134099" y="42672"/>
                </a:lnTo>
                <a:lnTo>
                  <a:pt x="137007" y="43078"/>
                </a:lnTo>
                <a:lnTo>
                  <a:pt x="141731" y="44704"/>
                </a:lnTo>
                <a:lnTo>
                  <a:pt x="149377" y="58648"/>
                </a:lnTo>
                <a:lnTo>
                  <a:pt x="149377" y="68072"/>
                </a:lnTo>
                <a:lnTo>
                  <a:pt x="131737" y="68072"/>
                </a:lnTo>
                <a:lnTo>
                  <a:pt x="125996" y="68618"/>
                </a:lnTo>
                <a:lnTo>
                  <a:pt x="97078" y="90424"/>
                </a:lnTo>
                <a:lnTo>
                  <a:pt x="97078" y="98894"/>
                </a:lnTo>
                <a:lnTo>
                  <a:pt x="121145" y="119659"/>
                </a:lnTo>
                <a:lnTo>
                  <a:pt x="130365" y="119659"/>
                </a:lnTo>
                <a:lnTo>
                  <a:pt x="135026" y="118605"/>
                </a:lnTo>
                <a:lnTo>
                  <a:pt x="143814" y="114414"/>
                </a:lnTo>
                <a:lnTo>
                  <a:pt x="147802" y="111467"/>
                </a:lnTo>
                <a:lnTo>
                  <a:pt x="151024" y="108051"/>
                </a:lnTo>
                <a:lnTo>
                  <a:pt x="122974" y="108051"/>
                </a:lnTo>
                <a:lnTo>
                  <a:pt x="119202" y="106794"/>
                </a:lnTo>
                <a:lnTo>
                  <a:pt x="113804" y="101815"/>
                </a:lnTo>
                <a:lnTo>
                  <a:pt x="112445" y="98475"/>
                </a:lnTo>
                <a:lnTo>
                  <a:pt x="112445" y="91808"/>
                </a:lnTo>
                <a:lnTo>
                  <a:pt x="132422" y="78778"/>
                </a:lnTo>
                <a:lnTo>
                  <a:pt x="164287" y="78778"/>
                </a:lnTo>
                <a:lnTo>
                  <a:pt x="164259" y="55880"/>
                </a:lnTo>
                <a:lnTo>
                  <a:pt x="163715" y="51676"/>
                </a:lnTo>
                <a:lnTo>
                  <a:pt x="161404" y="44119"/>
                </a:lnTo>
                <a:lnTo>
                  <a:pt x="160564" y="42672"/>
                </a:lnTo>
                <a:close/>
              </a:path>
              <a:path w="263525" h="120014">
                <a:moveTo>
                  <a:pt x="164287" y="107683"/>
                </a:moveTo>
                <a:lnTo>
                  <a:pt x="151371" y="107683"/>
                </a:lnTo>
                <a:lnTo>
                  <a:pt x="151371" y="116509"/>
                </a:lnTo>
                <a:lnTo>
                  <a:pt x="156248" y="118491"/>
                </a:lnTo>
                <a:lnTo>
                  <a:pt x="159473" y="118491"/>
                </a:lnTo>
                <a:lnTo>
                  <a:pt x="164287" y="116509"/>
                </a:lnTo>
                <a:lnTo>
                  <a:pt x="164287" y="107683"/>
                </a:lnTo>
                <a:close/>
              </a:path>
              <a:path w="263525" h="120014">
                <a:moveTo>
                  <a:pt x="164287" y="78778"/>
                </a:moveTo>
                <a:lnTo>
                  <a:pt x="149377" y="78778"/>
                </a:lnTo>
                <a:lnTo>
                  <a:pt x="149377" y="95986"/>
                </a:lnTo>
                <a:lnTo>
                  <a:pt x="145668" y="100063"/>
                </a:lnTo>
                <a:lnTo>
                  <a:pt x="142138" y="103098"/>
                </a:lnTo>
                <a:lnTo>
                  <a:pt x="135420" y="107061"/>
                </a:lnTo>
                <a:lnTo>
                  <a:pt x="131762" y="108051"/>
                </a:lnTo>
                <a:lnTo>
                  <a:pt x="151024" y="108051"/>
                </a:lnTo>
                <a:lnTo>
                  <a:pt x="151371" y="107683"/>
                </a:lnTo>
                <a:lnTo>
                  <a:pt x="164287" y="107683"/>
                </a:lnTo>
                <a:lnTo>
                  <a:pt x="164287" y="78778"/>
                </a:lnTo>
                <a:close/>
              </a:path>
              <a:path w="263525" h="120014">
                <a:moveTo>
                  <a:pt x="137883" y="30607"/>
                </a:moveTo>
                <a:lnTo>
                  <a:pt x="128854" y="30607"/>
                </a:lnTo>
                <a:lnTo>
                  <a:pt x="125729" y="30899"/>
                </a:lnTo>
                <a:lnTo>
                  <a:pt x="101142" y="47015"/>
                </a:lnTo>
                <a:lnTo>
                  <a:pt x="101384" y="48514"/>
                </a:lnTo>
                <a:lnTo>
                  <a:pt x="103593" y="51054"/>
                </a:lnTo>
                <a:lnTo>
                  <a:pt x="104813" y="51054"/>
                </a:lnTo>
                <a:lnTo>
                  <a:pt x="105917" y="50609"/>
                </a:lnTo>
                <a:lnTo>
                  <a:pt x="108889" y="48869"/>
                </a:lnTo>
                <a:lnTo>
                  <a:pt x="110743" y="47917"/>
                </a:lnTo>
                <a:lnTo>
                  <a:pt x="115163" y="45808"/>
                </a:lnTo>
                <a:lnTo>
                  <a:pt x="117741" y="44856"/>
                </a:lnTo>
                <a:lnTo>
                  <a:pt x="123621" y="43116"/>
                </a:lnTo>
                <a:lnTo>
                  <a:pt x="126936" y="42672"/>
                </a:lnTo>
                <a:lnTo>
                  <a:pt x="160564" y="42672"/>
                </a:lnTo>
                <a:lnTo>
                  <a:pt x="159562" y="40944"/>
                </a:lnTo>
                <a:lnTo>
                  <a:pt x="154470" y="35852"/>
                </a:lnTo>
                <a:lnTo>
                  <a:pt x="151129" y="33909"/>
                </a:lnTo>
                <a:lnTo>
                  <a:pt x="142887" y="31267"/>
                </a:lnTo>
                <a:lnTo>
                  <a:pt x="137883" y="30607"/>
                </a:lnTo>
                <a:close/>
              </a:path>
              <a:path w="263525" h="120014">
                <a:moveTo>
                  <a:pt x="200698" y="31877"/>
                </a:moveTo>
                <a:lnTo>
                  <a:pt x="197967" y="31877"/>
                </a:lnTo>
                <a:lnTo>
                  <a:pt x="196849" y="31915"/>
                </a:lnTo>
                <a:lnTo>
                  <a:pt x="192633" y="33782"/>
                </a:lnTo>
                <a:lnTo>
                  <a:pt x="192646" y="116586"/>
                </a:lnTo>
                <a:lnTo>
                  <a:pt x="198551" y="118491"/>
                </a:lnTo>
                <a:lnTo>
                  <a:pt x="201523" y="118491"/>
                </a:lnTo>
                <a:lnTo>
                  <a:pt x="207556" y="59067"/>
                </a:lnTo>
                <a:lnTo>
                  <a:pt x="211670" y="53962"/>
                </a:lnTo>
                <a:lnTo>
                  <a:pt x="215620" y="50088"/>
                </a:lnTo>
                <a:lnTo>
                  <a:pt x="222314" y="45377"/>
                </a:lnTo>
                <a:lnTo>
                  <a:pt x="206095" y="45377"/>
                </a:lnTo>
                <a:lnTo>
                  <a:pt x="201802" y="31915"/>
                </a:lnTo>
                <a:lnTo>
                  <a:pt x="200698" y="31877"/>
                </a:lnTo>
                <a:close/>
              </a:path>
              <a:path w="263525" h="120014">
                <a:moveTo>
                  <a:pt x="258675" y="43484"/>
                </a:moveTo>
                <a:lnTo>
                  <a:pt x="233565" y="43484"/>
                </a:lnTo>
                <a:lnTo>
                  <a:pt x="236118" y="44030"/>
                </a:lnTo>
                <a:lnTo>
                  <a:pt x="240550" y="46189"/>
                </a:lnTo>
                <a:lnTo>
                  <a:pt x="248145" y="116586"/>
                </a:lnTo>
                <a:lnTo>
                  <a:pt x="248627" y="117246"/>
                </a:lnTo>
                <a:lnTo>
                  <a:pt x="254050" y="118491"/>
                </a:lnTo>
                <a:lnTo>
                  <a:pt x="257022" y="118491"/>
                </a:lnTo>
                <a:lnTo>
                  <a:pt x="262902" y="116586"/>
                </a:lnTo>
                <a:lnTo>
                  <a:pt x="262882" y="59067"/>
                </a:lnTo>
                <a:lnTo>
                  <a:pt x="262521" y="55562"/>
                </a:lnTo>
                <a:lnTo>
                  <a:pt x="260527" y="47345"/>
                </a:lnTo>
                <a:lnTo>
                  <a:pt x="258876" y="43751"/>
                </a:lnTo>
                <a:lnTo>
                  <a:pt x="258675" y="43484"/>
                </a:lnTo>
                <a:close/>
              </a:path>
              <a:path w="263525" h="120014">
                <a:moveTo>
                  <a:pt x="239204" y="30607"/>
                </a:moveTo>
                <a:lnTo>
                  <a:pt x="229069" y="30607"/>
                </a:lnTo>
                <a:lnTo>
                  <a:pt x="224447" y="31800"/>
                </a:lnTo>
                <a:lnTo>
                  <a:pt x="215290" y="36537"/>
                </a:lnTo>
                <a:lnTo>
                  <a:pt x="210705" y="40271"/>
                </a:lnTo>
                <a:lnTo>
                  <a:pt x="206095" y="45377"/>
                </a:lnTo>
                <a:lnTo>
                  <a:pt x="222314" y="45377"/>
                </a:lnTo>
                <a:lnTo>
                  <a:pt x="223126" y="44805"/>
                </a:lnTo>
                <a:lnTo>
                  <a:pt x="226885" y="43484"/>
                </a:lnTo>
                <a:lnTo>
                  <a:pt x="258675" y="43484"/>
                </a:lnTo>
                <a:lnTo>
                  <a:pt x="254266" y="37630"/>
                </a:lnTo>
                <a:lnTo>
                  <a:pt x="251244" y="35191"/>
                </a:lnTo>
                <a:lnTo>
                  <a:pt x="243789" y="31521"/>
                </a:lnTo>
                <a:lnTo>
                  <a:pt x="239204" y="30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739416" y="4234742"/>
            <a:ext cx="168808" cy="12712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975914" y="4235100"/>
            <a:ext cx="505612" cy="12677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54755" y="4234736"/>
            <a:ext cx="725581" cy="15819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347786" y="4272819"/>
            <a:ext cx="579045" cy="89056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987321" y="4234736"/>
            <a:ext cx="516305" cy="12713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412170" y="4559352"/>
            <a:ext cx="909218" cy="15820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393644" y="4559348"/>
            <a:ext cx="248589" cy="12713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716732" y="4559348"/>
            <a:ext cx="660095" cy="15829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436826" y="4559348"/>
            <a:ext cx="532663" cy="1271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365" cy="6000750"/>
          </a:xfrm>
          <a:custGeom>
            <a:avLst/>
            <a:gdLst/>
            <a:ahLst/>
            <a:cxnLst/>
            <a:rect l="l" t="t" r="r" b="b"/>
            <a:pathLst>
              <a:path w="11429365" h="6000750">
                <a:moveTo>
                  <a:pt x="11429365" y="0"/>
                </a:moveTo>
                <a:lnTo>
                  <a:pt x="0" y="0"/>
                </a:lnTo>
                <a:lnTo>
                  <a:pt x="0" y="6000750"/>
                </a:lnTo>
                <a:lnTo>
                  <a:pt x="11429365" y="6000750"/>
                </a:lnTo>
                <a:lnTo>
                  <a:pt x="11429365" y="0"/>
                </a:lnTo>
                <a:close/>
              </a:path>
            </a:pathLst>
          </a:custGeom>
          <a:solidFill>
            <a:srgbClr val="00002D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931" y="1196222"/>
            <a:ext cx="1710639" cy="3176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05435" y="1196216"/>
            <a:ext cx="425450" cy="318135"/>
          </a:xfrm>
          <a:custGeom>
            <a:avLst/>
            <a:gdLst/>
            <a:ahLst/>
            <a:cxnLst/>
            <a:rect l="l" t="t" r="r" b="b"/>
            <a:pathLst>
              <a:path w="425450" h="318134">
                <a:moveTo>
                  <a:pt x="123355" y="93091"/>
                </a:moveTo>
                <a:lnTo>
                  <a:pt x="81280" y="97741"/>
                </a:lnTo>
                <a:lnTo>
                  <a:pt x="38947" y="117578"/>
                </a:lnTo>
                <a:lnTo>
                  <a:pt x="12017" y="150677"/>
                </a:lnTo>
                <a:lnTo>
                  <a:pt x="481" y="194939"/>
                </a:lnTo>
                <a:lnTo>
                  <a:pt x="0" y="207391"/>
                </a:lnTo>
                <a:lnTo>
                  <a:pt x="402" y="219084"/>
                </a:lnTo>
                <a:lnTo>
                  <a:pt x="11066" y="264142"/>
                </a:lnTo>
                <a:lnTo>
                  <a:pt x="36541" y="295492"/>
                </a:lnTo>
                <a:lnTo>
                  <a:pt x="77169" y="313536"/>
                </a:lnTo>
                <a:lnTo>
                  <a:pt x="117805" y="317677"/>
                </a:lnTo>
                <a:lnTo>
                  <a:pt x="132831" y="317161"/>
                </a:lnTo>
                <a:lnTo>
                  <a:pt x="172034" y="309422"/>
                </a:lnTo>
                <a:lnTo>
                  <a:pt x="210642" y="285978"/>
                </a:lnTo>
                <a:lnTo>
                  <a:pt x="221585" y="272808"/>
                </a:lnTo>
                <a:lnTo>
                  <a:pt x="120078" y="272808"/>
                </a:lnTo>
                <a:lnTo>
                  <a:pt x="112572" y="272494"/>
                </a:lnTo>
                <a:lnTo>
                  <a:pt x="72936" y="247510"/>
                </a:lnTo>
                <a:lnTo>
                  <a:pt x="65387" y="207391"/>
                </a:lnTo>
                <a:lnTo>
                  <a:pt x="65372" y="203377"/>
                </a:lnTo>
                <a:lnTo>
                  <a:pt x="65542" y="197231"/>
                </a:lnTo>
                <a:lnTo>
                  <a:pt x="83489" y="149618"/>
                </a:lnTo>
                <a:lnTo>
                  <a:pt x="111658" y="137515"/>
                </a:lnTo>
                <a:lnTo>
                  <a:pt x="225261" y="137515"/>
                </a:lnTo>
                <a:lnTo>
                  <a:pt x="225174" y="137355"/>
                </a:lnTo>
                <a:lnTo>
                  <a:pt x="196100" y="109310"/>
                </a:lnTo>
                <a:lnTo>
                  <a:pt x="151606" y="94908"/>
                </a:lnTo>
                <a:lnTo>
                  <a:pt x="137985" y="93545"/>
                </a:lnTo>
                <a:lnTo>
                  <a:pt x="123355" y="93091"/>
                </a:lnTo>
                <a:close/>
              </a:path>
              <a:path w="425450" h="318134">
                <a:moveTo>
                  <a:pt x="225261" y="137515"/>
                </a:moveTo>
                <a:lnTo>
                  <a:pt x="121081" y="137515"/>
                </a:lnTo>
                <a:lnTo>
                  <a:pt x="128687" y="137837"/>
                </a:lnTo>
                <a:lnTo>
                  <a:pt x="135616" y="138801"/>
                </a:lnTo>
                <a:lnTo>
                  <a:pt x="168427" y="163042"/>
                </a:lnTo>
                <a:lnTo>
                  <a:pt x="175771" y="207391"/>
                </a:lnTo>
                <a:lnTo>
                  <a:pt x="175614" y="213321"/>
                </a:lnTo>
                <a:lnTo>
                  <a:pt x="157911" y="260756"/>
                </a:lnTo>
                <a:lnTo>
                  <a:pt x="129654" y="272808"/>
                </a:lnTo>
                <a:lnTo>
                  <a:pt x="221585" y="272808"/>
                </a:lnTo>
                <a:lnTo>
                  <a:pt x="239266" y="227712"/>
                </a:lnTo>
                <a:lnTo>
                  <a:pt x="241160" y="203377"/>
                </a:lnTo>
                <a:lnTo>
                  <a:pt x="240753" y="191458"/>
                </a:lnTo>
                <a:lnTo>
                  <a:pt x="230100" y="146410"/>
                </a:lnTo>
                <a:lnTo>
                  <a:pt x="225261" y="137515"/>
                </a:lnTo>
                <a:close/>
              </a:path>
              <a:path w="425450" h="318134">
                <a:moveTo>
                  <a:pt x="365137" y="143776"/>
                </a:moveTo>
                <a:lnTo>
                  <a:pt x="301828" y="143776"/>
                </a:lnTo>
                <a:lnTo>
                  <a:pt x="301828" y="306438"/>
                </a:lnTo>
                <a:lnTo>
                  <a:pt x="327304" y="313880"/>
                </a:lnTo>
                <a:lnTo>
                  <a:pt x="339407" y="313880"/>
                </a:lnTo>
                <a:lnTo>
                  <a:pt x="365137" y="306438"/>
                </a:lnTo>
                <a:lnTo>
                  <a:pt x="365137" y="143776"/>
                </a:lnTo>
                <a:close/>
              </a:path>
              <a:path w="425450" h="318134">
                <a:moveTo>
                  <a:pt x="407771" y="98234"/>
                </a:moveTo>
                <a:lnTo>
                  <a:pt x="272135" y="98234"/>
                </a:lnTo>
                <a:lnTo>
                  <a:pt x="270662" y="98602"/>
                </a:lnTo>
                <a:lnTo>
                  <a:pt x="263982" y="116687"/>
                </a:lnTo>
                <a:lnTo>
                  <a:pt x="263982" y="129184"/>
                </a:lnTo>
                <a:lnTo>
                  <a:pt x="264782" y="135026"/>
                </a:lnTo>
                <a:lnTo>
                  <a:pt x="267982" y="142024"/>
                </a:lnTo>
                <a:lnTo>
                  <a:pt x="270370" y="143776"/>
                </a:lnTo>
                <a:lnTo>
                  <a:pt x="409460" y="143776"/>
                </a:lnTo>
                <a:lnTo>
                  <a:pt x="411899" y="142024"/>
                </a:lnTo>
                <a:lnTo>
                  <a:pt x="415251" y="135026"/>
                </a:lnTo>
                <a:lnTo>
                  <a:pt x="416102" y="129184"/>
                </a:lnTo>
                <a:lnTo>
                  <a:pt x="416102" y="116687"/>
                </a:lnTo>
                <a:lnTo>
                  <a:pt x="407771" y="98234"/>
                </a:lnTo>
                <a:close/>
              </a:path>
              <a:path w="425450" h="318134">
                <a:moveTo>
                  <a:pt x="387337" y="0"/>
                </a:moveTo>
                <a:lnTo>
                  <a:pt x="380784" y="0"/>
                </a:lnTo>
                <a:lnTo>
                  <a:pt x="370904" y="321"/>
                </a:lnTo>
                <a:lnTo>
                  <a:pt x="331650" y="11531"/>
                </a:lnTo>
                <a:lnTo>
                  <a:pt x="306362" y="45885"/>
                </a:lnTo>
                <a:lnTo>
                  <a:pt x="301828" y="81483"/>
                </a:lnTo>
                <a:lnTo>
                  <a:pt x="301828" y="98234"/>
                </a:lnTo>
                <a:lnTo>
                  <a:pt x="365137" y="98234"/>
                </a:lnTo>
                <a:lnTo>
                  <a:pt x="365137" y="73520"/>
                </a:lnTo>
                <a:lnTo>
                  <a:pt x="365645" y="68135"/>
                </a:lnTo>
                <a:lnTo>
                  <a:pt x="386841" y="45097"/>
                </a:lnTo>
                <a:lnTo>
                  <a:pt x="423746" y="45097"/>
                </a:lnTo>
                <a:lnTo>
                  <a:pt x="423837" y="44907"/>
                </a:lnTo>
                <a:lnTo>
                  <a:pt x="424345" y="42900"/>
                </a:lnTo>
                <a:lnTo>
                  <a:pt x="425018" y="37693"/>
                </a:lnTo>
                <a:lnTo>
                  <a:pt x="425183" y="34239"/>
                </a:lnTo>
                <a:lnTo>
                  <a:pt x="425183" y="25603"/>
                </a:lnTo>
                <a:lnTo>
                  <a:pt x="393560" y="482"/>
                </a:lnTo>
                <a:lnTo>
                  <a:pt x="387337" y="0"/>
                </a:lnTo>
                <a:close/>
              </a:path>
              <a:path w="425450" h="318134">
                <a:moveTo>
                  <a:pt x="423746" y="45097"/>
                </a:moveTo>
                <a:lnTo>
                  <a:pt x="395249" y="45097"/>
                </a:lnTo>
                <a:lnTo>
                  <a:pt x="398602" y="45364"/>
                </a:lnTo>
                <a:lnTo>
                  <a:pt x="404329" y="46405"/>
                </a:lnTo>
                <a:lnTo>
                  <a:pt x="406806" y="46964"/>
                </a:lnTo>
                <a:lnTo>
                  <a:pt x="411010" y="48145"/>
                </a:lnTo>
                <a:lnTo>
                  <a:pt x="412775" y="48704"/>
                </a:lnTo>
                <a:lnTo>
                  <a:pt x="415632" y="49745"/>
                </a:lnTo>
                <a:lnTo>
                  <a:pt x="416940" y="50012"/>
                </a:lnTo>
                <a:lnTo>
                  <a:pt x="419125" y="50012"/>
                </a:lnTo>
                <a:lnTo>
                  <a:pt x="420052" y="49745"/>
                </a:lnTo>
                <a:lnTo>
                  <a:pt x="421728" y="48704"/>
                </a:lnTo>
                <a:lnTo>
                  <a:pt x="422490" y="47739"/>
                </a:lnTo>
                <a:lnTo>
                  <a:pt x="423746" y="45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3967" y="1198681"/>
            <a:ext cx="2081657" cy="31521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57472" y="1205603"/>
            <a:ext cx="751205" cy="308610"/>
          </a:xfrm>
          <a:custGeom>
            <a:avLst/>
            <a:gdLst/>
            <a:ahLst/>
            <a:cxnLst/>
            <a:rect l="l" t="t" r="r" b="b"/>
            <a:pathLst>
              <a:path w="751204" h="308609">
                <a:moveTo>
                  <a:pt x="174828" y="14287"/>
                </a:moveTo>
                <a:lnTo>
                  <a:pt x="14135" y="14287"/>
                </a:lnTo>
                <a:lnTo>
                  <a:pt x="9461" y="15735"/>
                </a:lnTo>
                <a:lnTo>
                  <a:pt x="1892" y="21539"/>
                </a:lnTo>
                <a:lnTo>
                  <a:pt x="0" y="26263"/>
                </a:lnTo>
                <a:lnTo>
                  <a:pt x="0" y="296316"/>
                </a:lnTo>
                <a:lnTo>
                  <a:pt x="26911" y="304495"/>
                </a:lnTo>
                <a:lnTo>
                  <a:pt x="39865" y="304495"/>
                </a:lnTo>
                <a:lnTo>
                  <a:pt x="66598" y="187071"/>
                </a:lnTo>
                <a:lnTo>
                  <a:pt x="168262" y="187071"/>
                </a:lnTo>
                <a:lnTo>
                  <a:pt x="176593" y="167652"/>
                </a:lnTo>
                <a:lnTo>
                  <a:pt x="176593" y="158724"/>
                </a:lnTo>
                <a:lnTo>
                  <a:pt x="168262" y="139966"/>
                </a:lnTo>
                <a:lnTo>
                  <a:pt x="66598" y="139966"/>
                </a:lnTo>
                <a:lnTo>
                  <a:pt x="66598" y="62280"/>
                </a:lnTo>
                <a:lnTo>
                  <a:pt x="174828" y="62280"/>
                </a:lnTo>
                <a:lnTo>
                  <a:pt x="176161" y="61836"/>
                </a:lnTo>
                <a:lnTo>
                  <a:pt x="183146" y="42862"/>
                </a:lnTo>
                <a:lnTo>
                  <a:pt x="183146" y="33921"/>
                </a:lnTo>
                <a:lnTo>
                  <a:pt x="176161" y="14693"/>
                </a:lnTo>
                <a:lnTo>
                  <a:pt x="174828" y="14287"/>
                </a:lnTo>
                <a:close/>
              </a:path>
              <a:path w="751204" h="308609">
                <a:moveTo>
                  <a:pt x="270446" y="87503"/>
                </a:moveTo>
                <a:lnTo>
                  <a:pt x="258000" y="87503"/>
                </a:lnTo>
                <a:lnTo>
                  <a:pt x="252869" y="87731"/>
                </a:lnTo>
                <a:lnTo>
                  <a:pt x="232435" y="95389"/>
                </a:lnTo>
                <a:lnTo>
                  <a:pt x="232435" y="297053"/>
                </a:lnTo>
                <a:lnTo>
                  <a:pt x="258000" y="304495"/>
                </a:lnTo>
                <a:lnTo>
                  <a:pt x="270446" y="304495"/>
                </a:lnTo>
                <a:lnTo>
                  <a:pt x="296011" y="297053"/>
                </a:lnTo>
                <a:lnTo>
                  <a:pt x="296011" y="95389"/>
                </a:lnTo>
                <a:lnTo>
                  <a:pt x="270446" y="87503"/>
                </a:lnTo>
                <a:close/>
              </a:path>
              <a:path w="751204" h="308609">
                <a:moveTo>
                  <a:pt x="264477" y="0"/>
                </a:moveTo>
                <a:lnTo>
                  <a:pt x="227647" y="18821"/>
                </a:lnTo>
                <a:lnTo>
                  <a:pt x="227647" y="40995"/>
                </a:lnTo>
                <a:lnTo>
                  <a:pt x="263969" y="58928"/>
                </a:lnTo>
                <a:lnTo>
                  <a:pt x="273732" y="58523"/>
                </a:lnTo>
                <a:lnTo>
                  <a:pt x="300799" y="40322"/>
                </a:lnTo>
                <a:lnTo>
                  <a:pt x="300799" y="18148"/>
                </a:lnTo>
                <a:lnTo>
                  <a:pt x="264477" y="0"/>
                </a:lnTo>
                <a:close/>
              </a:path>
              <a:path w="751204" h="308609">
                <a:moveTo>
                  <a:pt x="393077" y="87503"/>
                </a:moveTo>
                <a:lnTo>
                  <a:pt x="382485" y="87503"/>
                </a:lnTo>
                <a:lnTo>
                  <a:pt x="378155" y="87693"/>
                </a:lnTo>
                <a:lnTo>
                  <a:pt x="360451" y="94945"/>
                </a:lnTo>
                <a:lnTo>
                  <a:pt x="360451" y="297053"/>
                </a:lnTo>
                <a:lnTo>
                  <a:pt x="386016" y="304495"/>
                </a:lnTo>
                <a:lnTo>
                  <a:pt x="398462" y="304495"/>
                </a:lnTo>
                <a:lnTo>
                  <a:pt x="424027" y="297053"/>
                </a:lnTo>
                <a:lnTo>
                  <a:pt x="424027" y="171450"/>
                </a:lnTo>
                <a:lnTo>
                  <a:pt x="428739" y="164896"/>
                </a:lnTo>
                <a:lnTo>
                  <a:pt x="463626" y="137033"/>
                </a:lnTo>
                <a:lnTo>
                  <a:pt x="467156" y="136398"/>
                </a:lnTo>
                <a:lnTo>
                  <a:pt x="502906" y="136398"/>
                </a:lnTo>
                <a:lnTo>
                  <a:pt x="503656" y="134239"/>
                </a:lnTo>
                <a:lnTo>
                  <a:pt x="504164" y="131559"/>
                </a:lnTo>
                <a:lnTo>
                  <a:pt x="504837" y="124714"/>
                </a:lnTo>
                <a:lnTo>
                  <a:pt x="504969" y="121208"/>
                </a:lnTo>
                <a:lnTo>
                  <a:pt x="414693" y="121208"/>
                </a:lnTo>
                <a:lnTo>
                  <a:pt x="414693" y="94945"/>
                </a:lnTo>
                <a:lnTo>
                  <a:pt x="397535" y="87693"/>
                </a:lnTo>
                <a:lnTo>
                  <a:pt x="393077" y="87503"/>
                </a:lnTo>
                <a:close/>
              </a:path>
              <a:path w="751204" h="308609">
                <a:moveTo>
                  <a:pt x="502906" y="136398"/>
                </a:moveTo>
                <a:lnTo>
                  <a:pt x="473722" y="136398"/>
                </a:lnTo>
                <a:lnTo>
                  <a:pt x="476491" y="136652"/>
                </a:lnTo>
                <a:lnTo>
                  <a:pt x="481545" y="137693"/>
                </a:lnTo>
                <a:lnTo>
                  <a:pt x="483857" y="138252"/>
                </a:lnTo>
                <a:lnTo>
                  <a:pt x="489953" y="140004"/>
                </a:lnTo>
                <a:lnTo>
                  <a:pt x="493318" y="141046"/>
                </a:lnTo>
                <a:lnTo>
                  <a:pt x="494830" y="141312"/>
                </a:lnTo>
                <a:lnTo>
                  <a:pt x="497852" y="141312"/>
                </a:lnTo>
                <a:lnTo>
                  <a:pt x="499236" y="140931"/>
                </a:lnTo>
                <a:lnTo>
                  <a:pt x="501434" y="139446"/>
                </a:lnTo>
                <a:lnTo>
                  <a:pt x="502310" y="138112"/>
                </a:lnTo>
                <a:lnTo>
                  <a:pt x="502906" y="136398"/>
                </a:lnTo>
                <a:close/>
              </a:path>
              <a:path w="751204" h="308609">
                <a:moveTo>
                  <a:pt x="476669" y="83705"/>
                </a:moveTo>
                <a:lnTo>
                  <a:pt x="469772" y="83705"/>
                </a:lnTo>
                <a:lnTo>
                  <a:pt x="465061" y="84264"/>
                </a:lnTo>
                <a:lnTo>
                  <a:pt x="426123" y="107632"/>
                </a:lnTo>
                <a:lnTo>
                  <a:pt x="414693" y="121208"/>
                </a:lnTo>
                <a:lnTo>
                  <a:pt x="504969" y="121208"/>
                </a:lnTo>
                <a:lnTo>
                  <a:pt x="486676" y="84645"/>
                </a:lnTo>
                <a:lnTo>
                  <a:pt x="476669" y="83705"/>
                </a:lnTo>
                <a:close/>
              </a:path>
              <a:path w="751204" h="308609">
                <a:moveTo>
                  <a:pt x="644994" y="83705"/>
                </a:moveTo>
                <a:lnTo>
                  <a:pt x="596938" y="91528"/>
                </a:lnTo>
                <a:lnTo>
                  <a:pt x="560743" y="114185"/>
                </a:lnTo>
                <a:lnTo>
                  <a:pt x="538035" y="150342"/>
                </a:lnTo>
                <a:lnTo>
                  <a:pt x="530212" y="198234"/>
                </a:lnTo>
                <a:lnTo>
                  <a:pt x="530678" y="211740"/>
                </a:lnTo>
                <a:lnTo>
                  <a:pt x="541859" y="256835"/>
                </a:lnTo>
                <a:lnTo>
                  <a:pt x="568271" y="287656"/>
                </a:lnTo>
                <a:lnTo>
                  <a:pt x="609705" y="304525"/>
                </a:lnTo>
                <a:lnTo>
                  <a:pt x="650544" y="308292"/>
                </a:lnTo>
                <a:lnTo>
                  <a:pt x="658743" y="308173"/>
                </a:lnTo>
                <a:lnTo>
                  <a:pt x="701927" y="303173"/>
                </a:lnTo>
                <a:lnTo>
                  <a:pt x="738758" y="288086"/>
                </a:lnTo>
                <a:lnTo>
                  <a:pt x="740551" y="265874"/>
                </a:lnTo>
                <a:lnTo>
                  <a:pt x="656348" y="265874"/>
                </a:lnTo>
                <a:lnTo>
                  <a:pt x="648440" y="265636"/>
                </a:lnTo>
                <a:lnTo>
                  <a:pt x="604088" y="246189"/>
                </a:lnTo>
                <a:lnTo>
                  <a:pt x="594791" y="218770"/>
                </a:lnTo>
                <a:lnTo>
                  <a:pt x="594791" y="210286"/>
                </a:lnTo>
                <a:lnTo>
                  <a:pt x="737831" y="210286"/>
                </a:lnTo>
                <a:lnTo>
                  <a:pt x="742581" y="208648"/>
                </a:lnTo>
                <a:lnTo>
                  <a:pt x="749477" y="202107"/>
                </a:lnTo>
                <a:lnTo>
                  <a:pt x="751204" y="197040"/>
                </a:lnTo>
                <a:lnTo>
                  <a:pt x="751204" y="181267"/>
                </a:lnTo>
                <a:lnTo>
                  <a:pt x="750942" y="174129"/>
                </a:lnTo>
                <a:lnTo>
                  <a:pt x="594791" y="174129"/>
                </a:lnTo>
                <a:lnTo>
                  <a:pt x="595134" y="167132"/>
                </a:lnTo>
                <a:lnTo>
                  <a:pt x="616445" y="130149"/>
                </a:lnTo>
                <a:lnTo>
                  <a:pt x="635406" y="123444"/>
                </a:lnTo>
                <a:lnTo>
                  <a:pt x="735782" y="123444"/>
                </a:lnTo>
                <a:lnTo>
                  <a:pt x="732234" y="118332"/>
                </a:lnTo>
                <a:lnTo>
                  <a:pt x="693305" y="91071"/>
                </a:lnTo>
                <a:lnTo>
                  <a:pt x="658608" y="84167"/>
                </a:lnTo>
                <a:lnTo>
                  <a:pt x="644994" y="83705"/>
                </a:lnTo>
                <a:close/>
              </a:path>
              <a:path w="751204" h="308609">
                <a:moveTo>
                  <a:pt x="734047" y="252260"/>
                </a:moveTo>
                <a:lnTo>
                  <a:pt x="730008" y="252260"/>
                </a:lnTo>
                <a:lnTo>
                  <a:pt x="726732" y="252971"/>
                </a:lnTo>
                <a:lnTo>
                  <a:pt x="718654" y="255790"/>
                </a:lnTo>
                <a:lnTo>
                  <a:pt x="713574" y="257352"/>
                </a:lnTo>
                <a:lnTo>
                  <a:pt x="671988" y="265342"/>
                </a:lnTo>
                <a:lnTo>
                  <a:pt x="656348" y="265874"/>
                </a:lnTo>
                <a:lnTo>
                  <a:pt x="740551" y="265874"/>
                </a:lnTo>
                <a:lnTo>
                  <a:pt x="735304" y="252514"/>
                </a:lnTo>
                <a:lnTo>
                  <a:pt x="734047" y="252260"/>
                </a:lnTo>
                <a:close/>
              </a:path>
              <a:path w="751204" h="308609">
                <a:moveTo>
                  <a:pt x="735782" y="123444"/>
                </a:moveTo>
                <a:lnTo>
                  <a:pt x="643483" y="123444"/>
                </a:lnTo>
                <a:lnTo>
                  <a:pt x="654685" y="124289"/>
                </a:lnTo>
                <a:lnTo>
                  <a:pt x="664325" y="126823"/>
                </a:lnTo>
                <a:lnTo>
                  <a:pt x="689262" y="162927"/>
                </a:lnTo>
                <a:lnTo>
                  <a:pt x="689648" y="174129"/>
                </a:lnTo>
                <a:lnTo>
                  <a:pt x="750942" y="174129"/>
                </a:lnTo>
                <a:lnTo>
                  <a:pt x="741675" y="133756"/>
                </a:lnTo>
                <a:lnTo>
                  <a:pt x="737390" y="125761"/>
                </a:lnTo>
                <a:lnTo>
                  <a:pt x="735782" y="123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5405" y="1205598"/>
            <a:ext cx="2035378" cy="3082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4814" y="1815207"/>
            <a:ext cx="1788312" cy="37504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406142" y="2697552"/>
            <a:ext cx="509270" cy="196215"/>
          </a:xfrm>
          <a:custGeom>
            <a:avLst/>
            <a:gdLst/>
            <a:ahLst/>
            <a:cxnLst/>
            <a:rect l="l" t="t" r="r" b="b"/>
            <a:pathLst>
              <a:path w="509269" h="196214">
                <a:moveTo>
                  <a:pt x="92087" y="10934"/>
                </a:moveTo>
                <a:lnTo>
                  <a:pt x="7073" y="10934"/>
                </a:lnTo>
                <a:lnTo>
                  <a:pt x="4737" y="11658"/>
                </a:lnTo>
                <a:lnTo>
                  <a:pt x="952" y="14566"/>
                </a:lnTo>
                <a:lnTo>
                  <a:pt x="0" y="16929"/>
                </a:lnTo>
                <a:lnTo>
                  <a:pt x="0" y="149390"/>
                </a:lnTo>
                <a:lnTo>
                  <a:pt x="952" y="151752"/>
                </a:lnTo>
                <a:lnTo>
                  <a:pt x="4737" y="154647"/>
                </a:lnTo>
                <a:lnTo>
                  <a:pt x="7073" y="155371"/>
                </a:lnTo>
                <a:lnTo>
                  <a:pt x="92582" y="155371"/>
                </a:lnTo>
                <a:lnTo>
                  <a:pt x="96646" y="147840"/>
                </a:lnTo>
                <a:lnTo>
                  <a:pt x="96646" y="139915"/>
                </a:lnTo>
                <a:lnTo>
                  <a:pt x="33058" y="132384"/>
                </a:lnTo>
                <a:lnTo>
                  <a:pt x="33058" y="91643"/>
                </a:lnTo>
                <a:lnTo>
                  <a:pt x="83121" y="91643"/>
                </a:lnTo>
                <a:lnTo>
                  <a:pt x="83819" y="91452"/>
                </a:lnTo>
                <a:lnTo>
                  <a:pt x="87185" y="84416"/>
                </a:lnTo>
                <a:lnTo>
                  <a:pt x="87185" y="76631"/>
                </a:lnTo>
                <a:lnTo>
                  <a:pt x="83121" y="69202"/>
                </a:lnTo>
                <a:lnTo>
                  <a:pt x="33058" y="69202"/>
                </a:lnTo>
                <a:lnTo>
                  <a:pt x="33058" y="33934"/>
                </a:lnTo>
                <a:lnTo>
                  <a:pt x="92087" y="33934"/>
                </a:lnTo>
                <a:lnTo>
                  <a:pt x="92760" y="33731"/>
                </a:lnTo>
                <a:lnTo>
                  <a:pt x="96011" y="26403"/>
                </a:lnTo>
                <a:lnTo>
                  <a:pt x="96011" y="18478"/>
                </a:lnTo>
                <a:lnTo>
                  <a:pt x="92760" y="11125"/>
                </a:lnTo>
                <a:lnTo>
                  <a:pt x="92087" y="10934"/>
                </a:lnTo>
                <a:close/>
              </a:path>
              <a:path w="509269" h="196214">
                <a:moveTo>
                  <a:pt x="216084" y="66967"/>
                </a:moveTo>
                <a:lnTo>
                  <a:pt x="170510" y="66967"/>
                </a:lnTo>
                <a:lnTo>
                  <a:pt x="173888" y="67348"/>
                </a:lnTo>
                <a:lnTo>
                  <a:pt x="179362" y="68834"/>
                </a:lnTo>
                <a:lnTo>
                  <a:pt x="187782" y="82486"/>
                </a:lnTo>
                <a:lnTo>
                  <a:pt x="187782" y="91643"/>
                </a:lnTo>
                <a:lnTo>
                  <a:pt x="176809" y="91643"/>
                </a:lnTo>
                <a:lnTo>
                  <a:pt x="169534" y="91767"/>
                </a:lnTo>
                <a:lnTo>
                  <a:pt x="126377" y="102628"/>
                </a:lnTo>
                <a:lnTo>
                  <a:pt x="116141" y="119773"/>
                </a:lnTo>
                <a:lnTo>
                  <a:pt x="116141" y="130924"/>
                </a:lnTo>
                <a:lnTo>
                  <a:pt x="145681" y="157251"/>
                </a:lnTo>
                <a:lnTo>
                  <a:pt x="151168" y="157937"/>
                </a:lnTo>
                <a:lnTo>
                  <a:pt x="164363" y="157937"/>
                </a:lnTo>
                <a:lnTo>
                  <a:pt x="170954" y="156718"/>
                </a:lnTo>
                <a:lnTo>
                  <a:pt x="182803" y="151803"/>
                </a:lnTo>
                <a:lnTo>
                  <a:pt x="188086" y="148374"/>
                </a:lnTo>
                <a:lnTo>
                  <a:pt x="192709" y="143992"/>
                </a:lnTo>
                <a:lnTo>
                  <a:pt x="218947" y="143992"/>
                </a:lnTo>
                <a:lnTo>
                  <a:pt x="218947" y="138074"/>
                </a:lnTo>
                <a:lnTo>
                  <a:pt x="158775" y="138074"/>
                </a:lnTo>
                <a:lnTo>
                  <a:pt x="154635" y="136880"/>
                </a:lnTo>
                <a:lnTo>
                  <a:pt x="148666" y="132118"/>
                </a:lnTo>
                <a:lnTo>
                  <a:pt x="147167" y="128841"/>
                </a:lnTo>
                <a:lnTo>
                  <a:pt x="147167" y="122224"/>
                </a:lnTo>
                <a:lnTo>
                  <a:pt x="170548" y="109270"/>
                </a:lnTo>
                <a:lnTo>
                  <a:pt x="218947" y="109270"/>
                </a:lnTo>
                <a:lnTo>
                  <a:pt x="218947" y="78092"/>
                </a:lnTo>
                <a:lnTo>
                  <a:pt x="218020" y="72174"/>
                </a:lnTo>
                <a:lnTo>
                  <a:pt x="216084" y="66967"/>
                </a:lnTo>
                <a:close/>
              </a:path>
              <a:path w="509269" h="196214">
                <a:moveTo>
                  <a:pt x="218947" y="143992"/>
                </a:moveTo>
                <a:lnTo>
                  <a:pt x="192709" y="143992"/>
                </a:lnTo>
                <a:lnTo>
                  <a:pt x="192709" y="152958"/>
                </a:lnTo>
                <a:lnTo>
                  <a:pt x="201917" y="156044"/>
                </a:lnTo>
                <a:lnTo>
                  <a:pt x="209232" y="156044"/>
                </a:lnTo>
                <a:lnTo>
                  <a:pt x="218947" y="152958"/>
                </a:lnTo>
                <a:lnTo>
                  <a:pt x="218947" y="143992"/>
                </a:lnTo>
                <a:close/>
              </a:path>
              <a:path w="509269" h="196214">
                <a:moveTo>
                  <a:pt x="218947" y="109270"/>
                </a:moveTo>
                <a:lnTo>
                  <a:pt x="187782" y="109270"/>
                </a:lnTo>
                <a:lnTo>
                  <a:pt x="187782" y="126238"/>
                </a:lnTo>
                <a:lnTo>
                  <a:pt x="183921" y="130111"/>
                </a:lnTo>
                <a:lnTo>
                  <a:pt x="180111" y="133045"/>
                </a:lnTo>
                <a:lnTo>
                  <a:pt x="172631" y="137071"/>
                </a:lnTo>
                <a:lnTo>
                  <a:pt x="168528" y="138074"/>
                </a:lnTo>
                <a:lnTo>
                  <a:pt x="218947" y="138074"/>
                </a:lnTo>
                <a:lnTo>
                  <a:pt x="218947" y="109270"/>
                </a:lnTo>
                <a:close/>
              </a:path>
              <a:path w="509269" h="196214">
                <a:moveTo>
                  <a:pt x="178079" y="45656"/>
                </a:moveTo>
                <a:lnTo>
                  <a:pt x="164287" y="45656"/>
                </a:lnTo>
                <a:lnTo>
                  <a:pt x="159473" y="45999"/>
                </a:lnTo>
                <a:lnTo>
                  <a:pt x="123380" y="58940"/>
                </a:lnTo>
                <a:lnTo>
                  <a:pt x="122438" y="68834"/>
                </a:lnTo>
                <a:lnTo>
                  <a:pt x="122961" y="71843"/>
                </a:lnTo>
                <a:lnTo>
                  <a:pt x="127076" y="77012"/>
                </a:lnTo>
                <a:lnTo>
                  <a:pt x="129349" y="77012"/>
                </a:lnTo>
                <a:lnTo>
                  <a:pt x="131089" y="76492"/>
                </a:lnTo>
                <a:lnTo>
                  <a:pt x="135381" y="74409"/>
                </a:lnTo>
                <a:lnTo>
                  <a:pt x="138048" y="73253"/>
                </a:lnTo>
                <a:lnTo>
                  <a:pt x="144437" y="70726"/>
                </a:lnTo>
                <a:lnTo>
                  <a:pt x="148120" y="69570"/>
                </a:lnTo>
                <a:lnTo>
                  <a:pt x="156438" y="67487"/>
                </a:lnTo>
                <a:lnTo>
                  <a:pt x="161175" y="66967"/>
                </a:lnTo>
                <a:lnTo>
                  <a:pt x="216084" y="66967"/>
                </a:lnTo>
                <a:lnTo>
                  <a:pt x="214312" y="62204"/>
                </a:lnTo>
                <a:lnTo>
                  <a:pt x="211378" y="58140"/>
                </a:lnTo>
                <a:lnTo>
                  <a:pt x="203301" y="51816"/>
                </a:lnTo>
                <a:lnTo>
                  <a:pt x="198145" y="49466"/>
                </a:lnTo>
                <a:lnTo>
                  <a:pt x="185623" y="46418"/>
                </a:lnTo>
                <a:lnTo>
                  <a:pt x="178079" y="45656"/>
                </a:lnTo>
                <a:close/>
              </a:path>
              <a:path w="509269" h="196214">
                <a:moveTo>
                  <a:pt x="265887" y="47548"/>
                </a:moveTo>
                <a:lnTo>
                  <a:pt x="260591" y="47548"/>
                </a:lnTo>
                <a:lnTo>
                  <a:pt x="258419" y="47637"/>
                </a:lnTo>
                <a:lnTo>
                  <a:pt x="249567" y="51269"/>
                </a:lnTo>
                <a:lnTo>
                  <a:pt x="249567" y="152323"/>
                </a:lnTo>
                <a:lnTo>
                  <a:pt x="262356" y="156044"/>
                </a:lnTo>
                <a:lnTo>
                  <a:pt x="268579" y="156044"/>
                </a:lnTo>
                <a:lnTo>
                  <a:pt x="281355" y="152323"/>
                </a:lnTo>
                <a:lnTo>
                  <a:pt x="281355" y="89522"/>
                </a:lnTo>
                <a:lnTo>
                  <a:pt x="283717" y="86245"/>
                </a:lnTo>
                <a:lnTo>
                  <a:pt x="302933" y="71996"/>
                </a:lnTo>
                <a:lnTo>
                  <a:pt x="320793" y="71996"/>
                </a:lnTo>
                <a:lnTo>
                  <a:pt x="321170" y="70916"/>
                </a:lnTo>
                <a:lnTo>
                  <a:pt x="321424" y="69570"/>
                </a:lnTo>
                <a:lnTo>
                  <a:pt x="321767" y="66154"/>
                </a:lnTo>
                <a:lnTo>
                  <a:pt x="321827" y="64401"/>
                </a:lnTo>
                <a:lnTo>
                  <a:pt x="276694" y="64401"/>
                </a:lnTo>
                <a:lnTo>
                  <a:pt x="276694" y="51269"/>
                </a:lnTo>
                <a:lnTo>
                  <a:pt x="268109" y="47637"/>
                </a:lnTo>
                <a:lnTo>
                  <a:pt x="265887" y="47548"/>
                </a:lnTo>
                <a:close/>
              </a:path>
              <a:path w="509269" h="196214">
                <a:moveTo>
                  <a:pt x="320793" y="71996"/>
                </a:moveTo>
                <a:lnTo>
                  <a:pt x="306209" y="71996"/>
                </a:lnTo>
                <a:lnTo>
                  <a:pt x="307593" y="72123"/>
                </a:lnTo>
                <a:lnTo>
                  <a:pt x="310121" y="72644"/>
                </a:lnTo>
                <a:lnTo>
                  <a:pt x="311276" y="72923"/>
                </a:lnTo>
                <a:lnTo>
                  <a:pt x="313372" y="73520"/>
                </a:lnTo>
                <a:lnTo>
                  <a:pt x="316001" y="74320"/>
                </a:lnTo>
                <a:lnTo>
                  <a:pt x="316763" y="74447"/>
                </a:lnTo>
                <a:lnTo>
                  <a:pt x="318274" y="74447"/>
                </a:lnTo>
                <a:lnTo>
                  <a:pt x="318973" y="74269"/>
                </a:lnTo>
                <a:lnTo>
                  <a:pt x="320065" y="73520"/>
                </a:lnTo>
                <a:lnTo>
                  <a:pt x="320448" y="72923"/>
                </a:lnTo>
                <a:lnTo>
                  <a:pt x="320793" y="71996"/>
                </a:lnTo>
                <a:close/>
              </a:path>
              <a:path w="509269" h="196214">
                <a:moveTo>
                  <a:pt x="307682" y="45656"/>
                </a:moveTo>
                <a:lnTo>
                  <a:pt x="304228" y="45656"/>
                </a:lnTo>
                <a:lnTo>
                  <a:pt x="301878" y="45935"/>
                </a:lnTo>
                <a:lnTo>
                  <a:pt x="276694" y="64401"/>
                </a:lnTo>
                <a:lnTo>
                  <a:pt x="321827" y="64401"/>
                </a:lnTo>
                <a:lnTo>
                  <a:pt x="307682" y="45656"/>
                </a:lnTo>
                <a:close/>
              </a:path>
              <a:path w="509269" h="196214">
                <a:moveTo>
                  <a:pt x="361543" y="0"/>
                </a:moveTo>
                <a:lnTo>
                  <a:pt x="355320" y="0"/>
                </a:lnTo>
                <a:lnTo>
                  <a:pt x="352755" y="114"/>
                </a:lnTo>
                <a:lnTo>
                  <a:pt x="342531" y="4051"/>
                </a:lnTo>
                <a:lnTo>
                  <a:pt x="342531" y="152323"/>
                </a:lnTo>
                <a:lnTo>
                  <a:pt x="355320" y="156044"/>
                </a:lnTo>
                <a:lnTo>
                  <a:pt x="361543" y="156044"/>
                </a:lnTo>
                <a:lnTo>
                  <a:pt x="374319" y="152323"/>
                </a:lnTo>
                <a:lnTo>
                  <a:pt x="374319" y="4051"/>
                </a:lnTo>
                <a:lnTo>
                  <a:pt x="361543" y="0"/>
                </a:lnTo>
                <a:close/>
              </a:path>
              <a:path w="509269" h="196214">
                <a:moveTo>
                  <a:pt x="411670" y="47548"/>
                </a:moveTo>
                <a:lnTo>
                  <a:pt x="404101" y="47548"/>
                </a:lnTo>
                <a:lnTo>
                  <a:pt x="400926" y="47701"/>
                </a:lnTo>
                <a:lnTo>
                  <a:pt x="396125" y="48298"/>
                </a:lnTo>
                <a:lnTo>
                  <a:pt x="394423" y="48831"/>
                </a:lnTo>
                <a:lnTo>
                  <a:pt x="392404" y="50393"/>
                </a:lnTo>
                <a:lnTo>
                  <a:pt x="391985" y="51308"/>
                </a:lnTo>
                <a:lnTo>
                  <a:pt x="392006" y="54584"/>
                </a:lnTo>
                <a:lnTo>
                  <a:pt x="392455" y="56222"/>
                </a:lnTo>
                <a:lnTo>
                  <a:pt x="432269" y="150355"/>
                </a:lnTo>
                <a:lnTo>
                  <a:pt x="432688" y="151396"/>
                </a:lnTo>
                <a:lnTo>
                  <a:pt x="433336" y="152374"/>
                </a:lnTo>
                <a:lnTo>
                  <a:pt x="435101" y="154241"/>
                </a:lnTo>
                <a:lnTo>
                  <a:pt x="436092" y="154927"/>
                </a:lnTo>
                <a:lnTo>
                  <a:pt x="437184" y="155371"/>
                </a:lnTo>
                <a:lnTo>
                  <a:pt x="421589" y="190017"/>
                </a:lnTo>
                <a:lnTo>
                  <a:pt x="421335" y="191096"/>
                </a:lnTo>
                <a:lnTo>
                  <a:pt x="421500" y="192874"/>
                </a:lnTo>
                <a:lnTo>
                  <a:pt x="422046" y="193624"/>
                </a:lnTo>
                <a:lnTo>
                  <a:pt x="424065" y="194818"/>
                </a:lnTo>
                <a:lnTo>
                  <a:pt x="425576" y="195237"/>
                </a:lnTo>
                <a:lnTo>
                  <a:pt x="429615" y="195757"/>
                </a:lnTo>
                <a:lnTo>
                  <a:pt x="432307" y="195897"/>
                </a:lnTo>
                <a:lnTo>
                  <a:pt x="442150" y="195897"/>
                </a:lnTo>
                <a:lnTo>
                  <a:pt x="470230" y="155371"/>
                </a:lnTo>
                <a:lnTo>
                  <a:pt x="483346" y="121221"/>
                </a:lnTo>
                <a:lnTo>
                  <a:pt x="452450" y="121221"/>
                </a:lnTo>
                <a:lnTo>
                  <a:pt x="425957" y="54584"/>
                </a:lnTo>
                <a:lnTo>
                  <a:pt x="414527" y="47599"/>
                </a:lnTo>
                <a:lnTo>
                  <a:pt x="411670" y="47548"/>
                </a:lnTo>
                <a:close/>
              </a:path>
              <a:path w="509269" h="196214">
                <a:moveTo>
                  <a:pt x="496303" y="47548"/>
                </a:moveTo>
                <a:lnTo>
                  <a:pt x="488060" y="47548"/>
                </a:lnTo>
                <a:lnTo>
                  <a:pt x="484822" y="47701"/>
                </a:lnTo>
                <a:lnTo>
                  <a:pt x="477037" y="53238"/>
                </a:lnTo>
                <a:lnTo>
                  <a:pt x="452831" y="121221"/>
                </a:lnTo>
                <a:lnTo>
                  <a:pt x="483346" y="121221"/>
                </a:lnTo>
                <a:lnTo>
                  <a:pt x="507695" y="57823"/>
                </a:lnTo>
                <a:lnTo>
                  <a:pt x="508368" y="55956"/>
                </a:lnTo>
                <a:lnTo>
                  <a:pt x="508649" y="54584"/>
                </a:lnTo>
                <a:lnTo>
                  <a:pt x="508557" y="51308"/>
                </a:lnTo>
                <a:lnTo>
                  <a:pt x="508139" y="50482"/>
                </a:lnTo>
                <a:lnTo>
                  <a:pt x="505866" y="48856"/>
                </a:lnTo>
                <a:lnTo>
                  <a:pt x="504101" y="48298"/>
                </a:lnTo>
                <a:lnTo>
                  <a:pt x="499300" y="47701"/>
                </a:lnTo>
                <a:lnTo>
                  <a:pt x="496303" y="475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454" y="2701347"/>
            <a:ext cx="1016927" cy="1541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1657" y="3215546"/>
            <a:ext cx="733844" cy="1267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90338" y="3214556"/>
            <a:ext cx="245783" cy="1277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05125" y="3215535"/>
            <a:ext cx="708748" cy="1267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79461" y="3232833"/>
            <a:ext cx="596480" cy="140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6707" y="3587019"/>
            <a:ext cx="248285" cy="890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11217" y="3548312"/>
            <a:ext cx="860830" cy="127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41234" y="3548936"/>
            <a:ext cx="963452" cy="1582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95947" y="3891201"/>
            <a:ext cx="517880" cy="14063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71526" y="3872924"/>
            <a:ext cx="1548458" cy="1589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02386" y="4234728"/>
            <a:ext cx="665619" cy="12011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39984" y="4196007"/>
            <a:ext cx="1092353" cy="12776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04339" y="4196636"/>
            <a:ext cx="369397" cy="12714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75663" y="4458716"/>
            <a:ext cx="1365885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chance</a:t>
            </a:r>
            <a:r>
              <a:rPr dirty="0" sz="14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50" spc="-5">
                <a:solidFill>
                  <a:srgbClr val="FFFFFF"/>
                </a:solidFill>
                <a:latin typeface="Calibri"/>
                <a:cs typeface="Calibri"/>
              </a:rPr>
              <a:t> spread.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48056" y="2697889"/>
            <a:ext cx="894245" cy="1576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40170" y="2708484"/>
            <a:ext cx="850328" cy="185191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6376230" y="2697881"/>
            <a:ext cx="380365" cy="158115"/>
          </a:xfrm>
          <a:custGeom>
            <a:avLst/>
            <a:gdLst/>
            <a:ahLst/>
            <a:cxnLst/>
            <a:rect l="l" t="t" r="r" b="b"/>
            <a:pathLst>
              <a:path w="380365" h="158114">
                <a:moveTo>
                  <a:pt x="99936" y="66649"/>
                </a:moveTo>
                <a:lnTo>
                  <a:pt x="54355" y="66649"/>
                </a:lnTo>
                <a:lnTo>
                  <a:pt x="57746" y="67017"/>
                </a:lnTo>
                <a:lnTo>
                  <a:pt x="63207" y="68503"/>
                </a:lnTo>
                <a:lnTo>
                  <a:pt x="71640" y="82156"/>
                </a:lnTo>
                <a:lnTo>
                  <a:pt x="71640" y="91313"/>
                </a:lnTo>
                <a:lnTo>
                  <a:pt x="60667" y="91313"/>
                </a:lnTo>
                <a:lnTo>
                  <a:pt x="53390" y="91439"/>
                </a:lnTo>
                <a:lnTo>
                  <a:pt x="10236" y="102311"/>
                </a:lnTo>
                <a:lnTo>
                  <a:pt x="0" y="119443"/>
                </a:lnTo>
                <a:lnTo>
                  <a:pt x="0" y="130606"/>
                </a:lnTo>
                <a:lnTo>
                  <a:pt x="29527" y="156921"/>
                </a:lnTo>
                <a:lnTo>
                  <a:pt x="35013" y="157619"/>
                </a:lnTo>
                <a:lnTo>
                  <a:pt x="48221" y="157619"/>
                </a:lnTo>
                <a:lnTo>
                  <a:pt x="54800" y="156387"/>
                </a:lnTo>
                <a:lnTo>
                  <a:pt x="66662" y="151472"/>
                </a:lnTo>
                <a:lnTo>
                  <a:pt x="71932" y="148056"/>
                </a:lnTo>
                <a:lnTo>
                  <a:pt x="76555" y="143662"/>
                </a:lnTo>
                <a:lnTo>
                  <a:pt x="102793" y="143662"/>
                </a:lnTo>
                <a:lnTo>
                  <a:pt x="102793" y="137744"/>
                </a:lnTo>
                <a:lnTo>
                  <a:pt x="42633" y="137744"/>
                </a:lnTo>
                <a:lnTo>
                  <a:pt x="38493" y="136550"/>
                </a:lnTo>
                <a:lnTo>
                  <a:pt x="32511" y="131787"/>
                </a:lnTo>
                <a:lnTo>
                  <a:pt x="31026" y="128524"/>
                </a:lnTo>
                <a:lnTo>
                  <a:pt x="31026" y="121894"/>
                </a:lnTo>
                <a:lnTo>
                  <a:pt x="54406" y="108953"/>
                </a:lnTo>
                <a:lnTo>
                  <a:pt x="102793" y="108953"/>
                </a:lnTo>
                <a:lnTo>
                  <a:pt x="102793" y="77774"/>
                </a:lnTo>
                <a:lnTo>
                  <a:pt x="101866" y="71856"/>
                </a:lnTo>
                <a:lnTo>
                  <a:pt x="99936" y="66649"/>
                </a:lnTo>
                <a:close/>
              </a:path>
              <a:path w="380365" h="158114">
                <a:moveTo>
                  <a:pt x="102793" y="143662"/>
                </a:moveTo>
                <a:lnTo>
                  <a:pt x="76555" y="143662"/>
                </a:lnTo>
                <a:lnTo>
                  <a:pt x="76555" y="152628"/>
                </a:lnTo>
                <a:lnTo>
                  <a:pt x="85763" y="155714"/>
                </a:lnTo>
                <a:lnTo>
                  <a:pt x="93078" y="155714"/>
                </a:lnTo>
                <a:lnTo>
                  <a:pt x="102793" y="152628"/>
                </a:lnTo>
                <a:lnTo>
                  <a:pt x="102793" y="143662"/>
                </a:lnTo>
                <a:close/>
              </a:path>
              <a:path w="380365" h="158114">
                <a:moveTo>
                  <a:pt x="102793" y="108953"/>
                </a:moveTo>
                <a:lnTo>
                  <a:pt x="71640" y="108953"/>
                </a:lnTo>
                <a:lnTo>
                  <a:pt x="71640" y="125920"/>
                </a:lnTo>
                <a:lnTo>
                  <a:pt x="67767" y="129781"/>
                </a:lnTo>
                <a:lnTo>
                  <a:pt x="63969" y="132727"/>
                </a:lnTo>
                <a:lnTo>
                  <a:pt x="56476" y="136740"/>
                </a:lnTo>
                <a:lnTo>
                  <a:pt x="52387" y="137744"/>
                </a:lnTo>
                <a:lnTo>
                  <a:pt x="102793" y="137744"/>
                </a:lnTo>
                <a:lnTo>
                  <a:pt x="102793" y="108953"/>
                </a:lnTo>
                <a:close/>
              </a:path>
              <a:path w="380365" h="158114">
                <a:moveTo>
                  <a:pt x="61925" y="45326"/>
                </a:moveTo>
                <a:lnTo>
                  <a:pt x="48132" y="45326"/>
                </a:lnTo>
                <a:lnTo>
                  <a:pt x="43319" y="45681"/>
                </a:lnTo>
                <a:lnTo>
                  <a:pt x="7226" y="58610"/>
                </a:lnTo>
                <a:lnTo>
                  <a:pt x="6283" y="68503"/>
                </a:lnTo>
                <a:lnTo>
                  <a:pt x="6807" y="71513"/>
                </a:lnTo>
                <a:lnTo>
                  <a:pt x="10921" y="76695"/>
                </a:lnTo>
                <a:lnTo>
                  <a:pt x="13195" y="76695"/>
                </a:lnTo>
                <a:lnTo>
                  <a:pt x="14947" y="76174"/>
                </a:lnTo>
                <a:lnTo>
                  <a:pt x="19227" y="74079"/>
                </a:lnTo>
                <a:lnTo>
                  <a:pt x="21894" y="72936"/>
                </a:lnTo>
                <a:lnTo>
                  <a:pt x="28295" y="70396"/>
                </a:lnTo>
                <a:lnTo>
                  <a:pt x="31965" y="69253"/>
                </a:lnTo>
                <a:lnTo>
                  <a:pt x="40297" y="67170"/>
                </a:lnTo>
                <a:lnTo>
                  <a:pt x="45021" y="66649"/>
                </a:lnTo>
                <a:lnTo>
                  <a:pt x="99936" y="66649"/>
                </a:lnTo>
                <a:lnTo>
                  <a:pt x="98170" y="61887"/>
                </a:lnTo>
                <a:lnTo>
                  <a:pt x="95224" y="57810"/>
                </a:lnTo>
                <a:lnTo>
                  <a:pt x="87147" y="51485"/>
                </a:lnTo>
                <a:lnTo>
                  <a:pt x="82003" y="49136"/>
                </a:lnTo>
                <a:lnTo>
                  <a:pt x="69468" y="46088"/>
                </a:lnTo>
                <a:lnTo>
                  <a:pt x="61925" y="45326"/>
                </a:lnTo>
                <a:close/>
              </a:path>
              <a:path w="380365" h="158114">
                <a:moveTo>
                  <a:pt x="151256" y="47218"/>
                </a:moveTo>
                <a:lnTo>
                  <a:pt x="145961" y="47218"/>
                </a:lnTo>
                <a:lnTo>
                  <a:pt x="143802" y="47320"/>
                </a:lnTo>
                <a:lnTo>
                  <a:pt x="134950" y="151993"/>
                </a:lnTo>
                <a:lnTo>
                  <a:pt x="135204" y="152641"/>
                </a:lnTo>
                <a:lnTo>
                  <a:pt x="147726" y="155714"/>
                </a:lnTo>
                <a:lnTo>
                  <a:pt x="153949" y="155714"/>
                </a:lnTo>
                <a:lnTo>
                  <a:pt x="166738" y="151993"/>
                </a:lnTo>
                <a:lnTo>
                  <a:pt x="166738" y="85064"/>
                </a:lnTo>
                <a:lnTo>
                  <a:pt x="171195" y="80073"/>
                </a:lnTo>
                <a:lnTo>
                  <a:pt x="175475" y="76276"/>
                </a:lnTo>
                <a:lnTo>
                  <a:pt x="183718" y="71069"/>
                </a:lnTo>
                <a:lnTo>
                  <a:pt x="187794" y="69773"/>
                </a:lnTo>
                <a:lnTo>
                  <a:pt x="239861" y="69773"/>
                </a:lnTo>
                <a:lnTo>
                  <a:pt x="238836" y="66090"/>
                </a:lnTo>
                <a:lnTo>
                  <a:pt x="237328" y="63182"/>
                </a:lnTo>
                <a:lnTo>
                  <a:pt x="162064" y="63182"/>
                </a:lnTo>
                <a:lnTo>
                  <a:pt x="162052" y="50901"/>
                </a:lnTo>
                <a:lnTo>
                  <a:pt x="153492" y="47320"/>
                </a:lnTo>
                <a:lnTo>
                  <a:pt x="151256" y="47218"/>
                </a:lnTo>
                <a:close/>
              </a:path>
              <a:path w="380365" h="158114">
                <a:moveTo>
                  <a:pt x="239861" y="69773"/>
                </a:moveTo>
                <a:lnTo>
                  <a:pt x="195033" y="69773"/>
                </a:lnTo>
                <a:lnTo>
                  <a:pt x="197827" y="70307"/>
                </a:lnTo>
                <a:lnTo>
                  <a:pt x="202615" y="72466"/>
                </a:lnTo>
                <a:lnTo>
                  <a:pt x="210756" y="89598"/>
                </a:lnTo>
                <a:lnTo>
                  <a:pt x="210756" y="151993"/>
                </a:lnTo>
                <a:lnTo>
                  <a:pt x="211010" y="152641"/>
                </a:lnTo>
                <a:lnTo>
                  <a:pt x="223532" y="155714"/>
                </a:lnTo>
                <a:lnTo>
                  <a:pt x="229679" y="155714"/>
                </a:lnTo>
                <a:lnTo>
                  <a:pt x="242417" y="151993"/>
                </a:lnTo>
                <a:lnTo>
                  <a:pt x="242417" y="82537"/>
                </a:lnTo>
                <a:lnTo>
                  <a:pt x="241672" y="76276"/>
                </a:lnTo>
                <a:lnTo>
                  <a:pt x="239861" y="69773"/>
                </a:lnTo>
                <a:close/>
              </a:path>
              <a:path w="380365" h="158114">
                <a:moveTo>
                  <a:pt x="208826" y="45326"/>
                </a:moveTo>
                <a:lnTo>
                  <a:pt x="194195" y="45326"/>
                </a:lnTo>
                <a:lnTo>
                  <a:pt x="187477" y="46812"/>
                </a:lnTo>
                <a:lnTo>
                  <a:pt x="174612" y="52768"/>
                </a:lnTo>
                <a:lnTo>
                  <a:pt x="168287" y="57226"/>
                </a:lnTo>
                <a:lnTo>
                  <a:pt x="162064" y="63182"/>
                </a:lnTo>
                <a:lnTo>
                  <a:pt x="237328" y="63182"/>
                </a:lnTo>
                <a:lnTo>
                  <a:pt x="208826" y="45326"/>
                </a:lnTo>
                <a:close/>
              </a:path>
              <a:path w="380365" h="158114">
                <a:moveTo>
                  <a:pt x="322694" y="45326"/>
                </a:moveTo>
                <a:lnTo>
                  <a:pt x="308406" y="45326"/>
                </a:lnTo>
                <a:lnTo>
                  <a:pt x="301345" y="46659"/>
                </a:lnTo>
                <a:lnTo>
                  <a:pt x="272567" y="71856"/>
                </a:lnTo>
                <a:lnTo>
                  <a:pt x="267195" y="110172"/>
                </a:lnTo>
                <a:lnTo>
                  <a:pt x="268046" y="117195"/>
                </a:lnTo>
                <a:lnTo>
                  <a:pt x="298297" y="156146"/>
                </a:lnTo>
                <a:lnTo>
                  <a:pt x="305549" y="157619"/>
                </a:lnTo>
                <a:lnTo>
                  <a:pt x="321856" y="157619"/>
                </a:lnTo>
                <a:lnTo>
                  <a:pt x="328904" y="156083"/>
                </a:lnTo>
                <a:lnTo>
                  <a:pt x="341591" y="149987"/>
                </a:lnTo>
                <a:lnTo>
                  <a:pt x="347675" y="145707"/>
                </a:lnTo>
                <a:lnTo>
                  <a:pt x="353479" y="140208"/>
                </a:lnTo>
                <a:lnTo>
                  <a:pt x="380339" y="140208"/>
                </a:lnTo>
                <a:lnTo>
                  <a:pt x="380339" y="133845"/>
                </a:lnTo>
                <a:lnTo>
                  <a:pt x="317690" y="133845"/>
                </a:lnTo>
                <a:lnTo>
                  <a:pt x="314083" y="132905"/>
                </a:lnTo>
                <a:lnTo>
                  <a:pt x="299491" y="105079"/>
                </a:lnTo>
                <a:lnTo>
                  <a:pt x="299491" y="96964"/>
                </a:lnTo>
                <a:lnTo>
                  <a:pt x="318579" y="69100"/>
                </a:lnTo>
                <a:lnTo>
                  <a:pt x="380339" y="69100"/>
                </a:lnTo>
                <a:lnTo>
                  <a:pt x="380339" y="58724"/>
                </a:lnTo>
                <a:lnTo>
                  <a:pt x="348805" y="58724"/>
                </a:lnTo>
                <a:lnTo>
                  <a:pt x="343763" y="54330"/>
                </a:lnTo>
                <a:lnTo>
                  <a:pt x="338670" y="51003"/>
                </a:lnTo>
                <a:lnTo>
                  <a:pt x="328421" y="46456"/>
                </a:lnTo>
                <a:lnTo>
                  <a:pt x="322694" y="45326"/>
                </a:lnTo>
                <a:close/>
              </a:path>
              <a:path w="380365" h="158114">
                <a:moveTo>
                  <a:pt x="380339" y="140208"/>
                </a:moveTo>
                <a:lnTo>
                  <a:pt x="353479" y="140208"/>
                </a:lnTo>
                <a:lnTo>
                  <a:pt x="353479" y="152069"/>
                </a:lnTo>
                <a:lnTo>
                  <a:pt x="364401" y="155714"/>
                </a:lnTo>
                <a:lnTo>
                  <a:pt x="369620" y="155714"/>
                </a:lnTo>
                <a:lnTo>
                  <a:pt x="380339" y="152069"/>
                </a:lnTo>
                <a:lnTo>
                  <a:pt x="380339" y="140208"/>
                </a:lnTo>
                <a:close/>
              </a:path>
              <a:path w="380365" h="158114">
                <a:moveTo>
                  <a:pt x="380339" y="69100"/>
                </a:moveTo>
                <a:lnTo>
                  <a:pt x="327240" y="69100"/>
                </a:lnTo>
                <a:lnTo>
                  <a:pt x="331596" y="70434"/>
                </a:lnTo>
                <a:lnTo>
                  <a:pt x="339915" y="75793"/>
                </a:lnTo>
                <a:lnTo>
                  <a:pt x="344271" y="79667"/>
                </a:lnTo>
                <a:lnTo>
                  <a:pt x="348805" y="84721"/>
                </a:lnTo>
                <a:lnTo>
                  <a:pt x="348805" y="117767"/>
                </a:lnTo>
                <a:lnTo>
                  <a:pt x="324256" y="133845"/>
                </a:lnTo>
                <a:lnTo>
                  <a:pt x="380339" y="133845"/>
                </a:lnTo>
                <a:lnTo>
                  <a:pt x="380339" y="69100"/>
                </a:lnTo>
                <a:close/>
              </a:path>
              <a:path w="380365" h="158114">
                <a:moveTo>
                  <a:pt x="367690" y="0"/>
                </a:moveTo>
                <a:lnTo>
                  <a:pt x="361467" y="0"/>
                </a:lnTo>
                <a:lnTo>
                  <a:pt x="358901" y="114"/>
                </a:lnTo>
                <a:lnTo>
                  <a:pt x="348805" y="4064"/>
                </a:lnTo>
                <a:lnTo>
                  <a:pt x="348805" y="58724"/>
                </a:lnTo>
                <a:lnTo>
                  <a:pt x="380339" y="58724"/>
                </a:lnTo>
                <a:lnTo>
                  <a:pt x="380339" y="4064"/>
                </a:lnTo>
                <a:lnTo>
                  <a:pt x="367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49315" y="3003476"/>
            <a:ext cx="457834" cy="147955"/>
          </a:xfrm>
          <a:custGeom>
            <a:avLst/>
            <a:gdLst/>
            <a:ahLst/>
            <a:cxnLst/>
            <a:rect l="l" t="t" r="r" b="b"/>
            <a:pathLst>
              <a:path w="457835" h="147955">
                <a:moveTo>
                  <a:pt x="21335" y="0"/>
                </a:moveTo>
                <a:lnTo>
                  <a:pt x="14401" y="0"/>
                </a:lnTo>
                <a:lnTo>
                  <a:pt x="11544" y="114"/>
                </a:lnTo>
                <a:lnTo>
                  <a:pt x="0" y="3949"/>
                </a:lnTo>
                <a:lnTo>
                  <a:pt x="0" y="139115"/>
                </a:lnTo>
                <a:lnTo>
                  <a:pt x="1003" y="141478"/>
                </a:lnTo>
                <a:lnTo>
                  <a:pt x="5054" y="144386"/>
                </a:lnTo>
                <a:lnTo>
                  <a:pt x="7556" y="145110"/>
                </a:lnTo>
                <a:lnTo>
                  <a:pt x="91528" y="145110"/>
                </a:lnTo>
                <a:lnTo>
                  <a:pt x="95910" y="136944"/>
                </a:lnTo>
                <a:lnTo>
                  <a:pt x="95910" y="128714"/>
                </a:lnTo>
                <a:lnTo>
                  <a:pt x="35648" y="120891"/>
                </a:lnTo>
                <a:lnTo>
                  <a:pt x="35648" y="3949"/>
                </a:lnTo>
                <a:lnTo>
                  <a:pt x="24218" y="114"/>
                </a:lnTo>
                <a:lnTo>
                  <a:pt x="21335" y="0"/>
                </a:lnTo>
                <a:close/>
              </a:path>
              <a:path w="457835" h="147955">
                <a:moveTo>
                  <a:pt x="174066" y="35382"/>
                </a:moveTo>
                <a:lnTo>
                  <a:pt x="129997" y="46151"/>
                </a:lnTo>
                <a:lnTo>
                  <a:pt x="108026" y="84048"/>
                </a:lnTo>
                <a:lnTo>
                  <a:pt x="108075" y="101625"/>
                </a:lnTo>
                <a:lnTo>
                  <a:pt x="128638" y="137960"/>
                </a:lnTo>
                <a:lnTo>
                  <a:pt x="171094" y="147675"/>
                </a:lnTo>
                <a:lnTo>
                  <a:pt x="179140" y="147418"/>
                </a:lnTo>
                <a:lnTo>
                  <a:pt x="226288" y="126758"/>
                </a:lnTo>
                <a:lnTo>
                  <a:pt x="227327" y="125234"/>
                </a:lnTo>
                <a:lnTo>
                  <a:pt x="166725" y="125234"/>
                </a:lnTo>
                <a:lnTo>
                  <a:pt x="162051" y="124396"/>
                </a:lnTo>
                <a:lnTo>
                  <a:pt x="143001" y="86017"/>
                </a:lnTo>
                <a:lnTo>
                  <a:pt x="143611" y="81318"/>
                </a:lnTo>
                <a:lnTo>
                  <a:pt x="167817" y="57594"/>
                </a:lnTo>
                <a:lnTo>
                  <a:pt x="229148" y="57594"/>
                </a:lnTo>
                <a:lnTo>
                  <a:pt x="226987" y="54356"/>
                </a:lnTo>
                <a:lnTo>
                  <a:pt x="189193" y="36288"/>
                </a:lnTo>
                <a:lnTo>
                  <a:pt x="181900" y="35608"/>
                </a:lnTo>
                <a:lnTo>
                  <a:pt x="174066" y="35382"/>
                </a:lnTo>
                <a:close/>
              </a:path>
              <a:path w="457835" h="147955">
                <a:moveTo>
                  <a:pt x="229148" y="57594"/>
                </a:moveTo>
                <a:lnTo>
                  <a:pt x="178523" y="57594"/>
                </a:lnTo>
                <a:lnTo>
                  <a:pt x="183235" y="58458"/>
                </a:lnTo>
                <a:lnTo>
                  <a:pt x="190703" y="61874"/>
                </a:lnTo>
                <a:lnTo>
                  <a:pt x="202158" y="96926"/>
                </a:lnTo>
                <a:lnTo>
                  <a:pt x="201574" y="101625"/>
                </a:lnTo>
                <a:lnTo>
                  <a:pt x="177444" y="125234"/>
                </a:lnTo>
                <a:lnTo>
                  <a:pt x="227327" y="125234"/>
                </a:lnTo>
                <a:lnTo>
                  <a:pt x="230390" y="120738"/>
                </a:lnTo>
                <a:lnTo>
                  <a:pt x="235788" y="106743"/>
                </a:lnTo>
                <a:lnTo>
                  <a:pt x="237147" y="99009"/>
                </a:lnTo>
                <a:lnTo>
                  <a:pt x="237089" y="81318"/>
                </a:lnTo>
                <a:lnTo>
                  <a:pt x="235877" y="73825"/>
                </a:lnTo>
                <a:lnTo>
                  <a:pt x="230835" y="60121"/>
                </a:lnTo>
                <a:lnTo>
                  <a:pt x="229148" y="57594"/>
                </a:lnTo>
                <a:close/>
              </a:path>
              <a:path w="457835" h="147955">
                <a:moveTo>
                  <a:pt x="261429" y="118211"/>
                </a:moveTo>
                <a:lnTo>
                  <a:pt x="259638" y="118211"/>
                </a:lnTo>
                <a:lnTo>
                  <a:pt x="258952" y="118338"/>
                </a:lnTo>
                <a:lnTo>
                  <a:pt x="256070" y="132461"/>
                </a:lnTo>
                <a:lnTo>
                  <a:pt x="256260" y="134226"/>
                </a:lnTo>
                <a:lnTo>
                  <a:pt x="291325" y="147675"/>
                </a:lnTo>
                <a:lnTo>
                  <a:pt x="303301" y="147675"/>
                </a:lnTo>
                <a:lnTo>
                  <a:pt x="341553" y="132461"/>
                </a:lnTo>
                <a:lnTo>
                  <a:pt x="344647" y="127254"/>
                </a:lnTo>
                <a:lnTo>
                  <a:pt x="290296" y="127254"/>
                </a:lnTo>
                <a:lnTo>
                  <a:pt x="285953" y="126758"/>
                </a:lnTo>
                <a:lnTo>
                  <a:pt x="262902" y="118668"/>
                </a:lnTo>
                <a:lnTo>
                  <a:pt x="261429" y="118211"/>
                </a:lnTo>
                <a:close/>
              </a:path>
              <a:path w="457835" h="147955">
                <a:moveTo>
                  <a:pt x="309473" y="35382"/>
                </a:moveTo>
                <a:lnTo>
                  <a:pt x="298132" y="35382"/>
                </a:lnTo>
                <a:lnTo>
                  <a:pt x="291299" y="36169"/>
                </a:lnTo>
                <a:lnTo>
                  <a:pt x="257784" y="58508"/>
                </a:lnTo>
                <a:lnTo>
                  <a:pt x="256666" y="72326"/>
                </a:lnTo>
                <a:lnTo>
                  <a:pt x="257492" y="76352"/>
                </a:lnTo>
                <a:lnTo>
                  <a:pt x="289420" y="99936"/>
                </a:lnTo>
                <a:lnTo>
                  <a:pt x="299910" y="103174"/>
                </a:lnTo>
                <a:lnTo>
                  <a:pt x="303009" y="104292"/>
                </a:lnTo>
                <a:lnTo>
                  <a:pt x="308508" y="106667"/>
                </a:lnTo>
                <a:lnTo>
                  <a:pt x="310705" y="108064"/>
                </a:lnTo>
                <a:lnTo>
                  <a:pt x="314045" y="111264"/>
                </a:lnTo>
                <a:lnTo>
                  <a:pt x="314871" y="113182"/>
                </a:lnTo>
                <a:lnTo>
                  <a:pt x="314871" y="117348"/>
                </a:lnTo>
                <a:lnTo>
                  <a:pt x="298221" y="127254"/>
                </a:lnTo>
                <a:lnTo>
                  <a:pt x="344647" y="127254"/>
                </a:lnTo>
                <a:lnTo>
                  <a:pt x="346694" y="123786"/>
                </a:lnTo>
                <a:lnTo>
                  <a:pt x="347908" y="119062"/>
                </a:lnTo>
                <a:lnTo>
                  <a:pt x="347967" y="108648"/>
                </a:lnTo>
                <a:lnTo>
                  <a:pt x="347103" y="104724"/>
                </a:lnTo>
                <a:lnTo>
                  <a:pt x="314667" y="81318"/>
                </a:lnTo>
                <a:lnTo>
                  <a:pt x="303961" y="78092"/>
                </a:lnTo>
                <a:lnTo>
                  <a:pt x="300786" y="76987"/>
                </a:lnTo>
                <a:lnTo>
                  <a:pt x="295198" y="74599"/>
                </a:lnTo>
                <a:lnTo>
                  <a:pt x="292950" y="73228"/>
                </a:lnTo>
                <a:lnTo>
                  <a:pt x="289521" y="70104"/>
                </a:lnTo>
                <a:lnTo>
                  <a:pt x="288670" y="68160"/>
                </a:lnTo>
                <a:lnTo>
                  <a:pt x="288670" y="64363"/>
                </a:lnTo>
                <a:lnTo>
                  <a:pt x="303441" y="55257"/>
                </a:lnTo>
                <a:lnTo>
                  <a:pt x="341193" y="55257"/>
                </a:lnTo>
                <a:lnTo>
                  <a:pt x="341147" y="49657"/>
                </a:lnTo>
                <a:lnTo>
                  <a:pt x="313143" y="35610"/>
                </a:lnTo>
                <a:lnTo>
                  <a:pt x="309473" y="35382"/>
                </a:lnTo>
                <a:close/>
              </a:path>
              <a:path w="457835" h="147955">
                <a:moveTo>
                  <a:pt x="341193" y="55257"/>
                </a:moveTo>
                <a:lnTo>
                  <a:pt x="310819" y="55257"/>
                </a:lnTo>
                <a:lnTo>
                  <a:pt x="314667" y="55638"/>
                </a:lnTo>
                <a:lnTo>
                  <a:pt x="321424" y="57200"/>
                </a:lnTo>
                <a:lnTo>
                  <a:pt x="324396" y="58039"/>
                </a:lnTo>
                <a:lnTo>
                  <a:pt x="329526" y="59829"/>
                </a:lnTo>
                <a:lnTo>
                  <a:pt x="331673" y="60667"/>
                </a:lnTo>
                <a:lnTo>
                  <a:pt x="335089" y="62230"/>
                </a:lnTo>
                <a:lnTo>
                  <a:pt x="336346" y="62623"/>
                </a:lnTo>
                <a:lnTo>
                  <a:pt x="337883" y="62623"/>
                </a:lnTo>
                <a:lnTo>
                  <a:pt x="338505" y="62484"/>
                </a:lnTo>
                <a:lnTo>
                  <a:pt x="341063" y="57200"/>
                </a:lnTo>
                <a:lnTo>
                  <a:pt x="341193" y="55257"/>
                </a:lnTo>
                <a:close/>
              </a:path>
              <a:path w="457835" h="147955">
                <a:moveTo>
                  <a:pt x="371157" y="118211"/>
                </a:moveTo>
                <a:lnTo>
                  <a:pt x="369366" y="118211"/>
                </a:lnTo>
                <a:lnTo>
                  <a:pt x="368680" y="118338"/>
                </a:lnTo>
                <a:lnTo>
                  <a:pt x="365798" y="132461"/>
                </a:lnTo>
                <a:lnTo>
                  <a:pt x="365988" y="134226"/>
                </a:lnTo>
                <a:lnTo>
                  <a:pt x="401053" y="147675"/>
                </a:lnTo>
                <a:lnTo>
                  <a:pt x="413029" y="147675"/>
                </a:lnTo>
                <a:lnTo>
                  <a:pt x="451281" y="132461"/>
                </a:lnTo>
                <a:lnTo>
                  <a:pt x="454375" y="127254"/>
                </a:lnTo>
                <a:lnTo>
                  <a:pt x="400024" y="127254"/>
                </a:lnTo>
                <a:lnTo>
                  <a:pt x="395681" y="126758"/>
                </a:lnTo>
                <a:lnTo>
                  <a:pt x="372630" y="118668"/>
                </a:lnTo>
                <a:lnTo>
                  <a:pt x="371157" y="118211"/>
                </a:lnTo>
                <a:close/>
              </a:path>
              <a:path w="457835" h="147955">
                <a:moveTo>
                  <a:pt x="419201" y="35382"/>
                </a:moveTo>
                <a:lnTo>
                  <a:pt x="407860" y="35382"/>
                </a:lnTo>
                <a:lnTo>
                  <a:pt x="401040" y="36169"/>
                </a:lnTo>
                <a:lnTo>
                  <a:pt x="367512" y="58508"/>
                </a:lnTo>
                <a:lnTo>
                  <a:pt x="366394" y="72326"/>
                </a:lnTo>
                <a:lnTo>
                  <a:pt x="367220" y="76352"/>
                </a:lnTo>
                <a:lnTo>
                  <a:pt x="399148" y="99936"/>
                </a:lnTo>
                <a:lnTo>
                  <a:pt x="409638" y="103174"/>
                </a:lnTo>
                <a:lnTo>
                  <a:pt x="412737" y="104292"/>
                </a:lnTo>
                <a:lnTo>
                  <a:pt x="418236" y="106667"/>
                </a:lnTo>
                <a:lnTo>
                  <a:pt x="420433" y="108064"/>
                </a:lnTo>
                <a:lnTo>
                  <a:pt x="423773" y="111264"/>
                </a:lnTo>
                <a:lnTo>
                  <a:pt x="424599" y="113182"/>
                </a:lnTo>
                <a:lnTo>
                  <a:pt x="424599" y="117348"/>
                </a:lnTo>
                <a:lnTo>
                  <a:pt x="407949" y="127254"/>
                </a:lnTo>
                <a:lnTo>
                  <a:pt x="454375" y="127254"/>
                </a:lnTo>
                <a:lnTo>
                  <a:pt x="456422" y="123786"/>
                </a:lnTo>
                <a:lnTo>
                  <a:pt x="457636" y="119062"/>
                </a:lnTo>
                <a:lnTo>
                  <a:pt x="457695" y="108648"/>
                </a:lnTo>
                <a:lnTo>
                  <a:pt x="456831" y="104724"/>
                </a:lnTo>
                <a:lnTo>
                  <a:pt x="424395" y="81318"/>
                </a:lnTo>
                <a:lnTo>
                  <a:pt x="413689" y="78092"/>
                </a:lnTo>
                <a:lnTo>
                  <a:pt x="410514" y="76987"/>
                </a:lnTo>
                <a:lnTo>
                  <a:pt x="404926" y="74599"/>
                </a:lnTo>
                <a:lnTo>
                  <a:pt x="402678" y="73228"/>
                </a:lnTo>
                <a:lnTo>
                  <a:pt x="399249" y="70104"/>
                </a:lnTo>
                <a:lnTo>
                  <a:pt x="398398" y="68160"/>
                </a:lnTo>
                <a:lnTo>
                  <a:pt x="398398" y="64363"/>
                </a:lnTo>
                <a:lnTo>
                  <a:pt x="413169" y="55257"/>
                </a:lnTo>
                <a:lnTo>
                  <a:pt x="450921" y="55257"/>
                </a:lnTo>
                <a:lnTo>
                  <a:pt x="450875" y="49657"/>
                </a:lnTo>
                <a:lnTo>
                  <a:pt x="422871" y="35610"/>
                </a:lnTo>
                <a:lnTo>
                  <a:pt x="419201" y="35382"/>
                </a:lnTo>
                <a:close/>
              </a:path>
              <a:path w="457835" h="147955">
                <a:moveTo>
                  <a:pt x="450921" y="55257"/>
                </a:moveTo>
                <a:lnTo>
                  <a:pt x="420547" y="55257"/>
                </a:lnTo>
                <a:lnTo>
                  <a:pt x="424395" y="55638"/>
                </a:lnTo>
                <a:lnTo>
                  <a:pt x="431152" y="57200"/>
                </a:lnTo>
                <a:lnTo>
                  <a:pt x="434124" y="58039"/>
                </a:lnTo>
                <a:lnTo>
                  <a:pt x="439254" y="59829"/>
                </a:lnTo>
                <a:lnTo>
                  <a:pt x="441401" y="60667"/>
                </a:lnTo>
                <a:lnTo>
                  <a:pt x="444817" y="62230"/>
                </a:lnTo>
                <a:lnTo>
                  <a:pt x="446074" y="62623"/>
                </a:lnTo>
                <a:lnTo>
                  <a:pt x="447611" y="62623"/>
                </a:lnTo>
                <a:lnTo>
                  <a:pt x="448233" y="62484"/>
                </a:lnTo>
                <a:lnTo>
                  <a:pt x="450791" y="57200"/>
                </a:lnTo>
                <a:lnTo>
                  <a:pt x="450921" y="55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35880" y="3510833"/>
            <a:ext cx="351155" cy="127000"/>
          </a:xfrm>
          <a:custGeom>
            <a:avLst/>
            <a:gdLst/>
            <a:ahLst/>
            <a:cxnLst/>
            <a:rect l="l" t="t" r="r" b="b"/>
            <a:pathLst>
              <a:path w="351154" h="127000">
                <a:moveTo>
                  <a:pt x="9880" y="8382"/>
                </a:moveTo>
                <a:lnTo>
                  <a:pt x="6019" y="8382"/>
                </a:lnTo>
                <a:lnTo>
                  <a:pt x="4457" y="8432"/>
                </a:lnTo>
                <a:lnTo>
                  <a:pt x="2133" y="8674"/>
                </a:lnTo>
                <a:lnTo>
                  <a:pt x="1295" y="8953"/>
                </a:lnTo>
                <a:lnTo>
                  <a:pt x="253" y="9791"/>
                </a:lnTo>
                <a:lnTo>
                  <a:pt x="0" y="10388"/>
                </a:lnTo>
                <a:lnTo>
                  <a:pt x="80" y="12039"/>
                </a:lnTo>
                <a:lnTo>
                  <a:pt x="290" y="13119"/>
                </a:lnTo>
                <a:lnTo>
                  <a:pt x="660" y="14503"/>
                </a:lnTo>
                <a:lnTo>
                  <a:pt x="32042" y="122008"/>
                </a:lnTo>
                <a:lnTo>
                  <a:pt x="32232" y="122847"/>
                </a:lnTo>
                <a:lnTo>
                  <a:pt x="41325" y="125971"/>
                </a:lnTo>
                <a:lnTo>
                  <a:pt x="45300" y="125971"/>
                </a:lnTo>
                <a:lnTo>
                  <a:pt x="53987" y="122008"/>
                </a:lnTo>
                <a:lnTo>
                  <a:pt x="57325" y="109220"/>
                </a:lnTo>
                <a:lnTo>
                  <a:pt x="43434" y="109220"/>
                </a:lnTo>
                <a:lnTo>
                  <a:pt x="16700" y="11620"/>
                </a:lnTo>
                <a:lnTo>
                  <a:pt x="16586" y="10960"/>
                </a:lnTo>
                <a:lnTo>
                  <a:pt x="16408" y="10388"/>
                </a:lnTo>
                <a:lnTo>
                  <a:pt x="11379" y="8420"/>
                </a:lnTo>
                <a:lnTo>
                  <a:pt x="9880" y="8382"/>
                </a:lnTo>
                <a:close/>
              </a:path>
              <a:path w="351154" h="127000">
                <a:moveTo>
                  <a:pt x="92732" y="34036"/>
                </a:moveTo>
                <a:lnTo>
                  <a:pt x="77139" y="34036"/>
                </a:lnTo>
                <a:lnTo>
                  <a:pt x="102273" y="122847"/>
                </a:lnTo>
                <a:lnTo>
                  <a:pt x="111150" y="125971"/>
                </a:lnTo>
                <a:lnTo>
                  <a:pt x="114884" y="125971"/>
                </a:lnTo>
                <a:lnTo>
                  <a:pt x="127724" y="109220"/>
                </a:lnTo>
                <a:lnTo>
                  <a:pt x="113779" y="109220"/>
                </a:lnTo>
                <a:lnTo>
                  <a:pt x="92732" y="34036"/>
                </a:lnTo>
                <a:close/>
              </a:path>
              <a:path w="351154" h="127000">
                <a:moveTo>
                  <a:pt x="79679" y="8382"/>
                </a:moveTo>
                <a:lnTo>
                  <a:pt x="76123" y="8382"/>
                </a:lnTo>
                <a:lnTo>
                  <a:pt x="74637" y="8432"/>
                </a:lnTo>
                <a:lnTo>
                  <a:pt x="43522" y="109220"/>
                </a:lnTo>
                <a:lnTo>
                  <a:pt x="57325" y="109220"/>
                </a:lnTo>
                <a:lnTo>
                  <a:pt x="76949" y="34036"/>
                </a:lnTo>
                <a:lnTo>
                  <a:pt x="92732" y="34036"/>
                </a:lnTo>
                <a:lnTo>
                  <a:pt x="81038" y="8432"/>
                </a:lnTo>
                <a:lnTo>
                  <a:pt x="79679" y="8382"/>
                </a:lnTo>
                <a:close/>
              </a:path>
              <a:path w="351154" h="127000">
                <a:moveTo>
                  <a:pt x="150431" y="8382"/>
                </a:moveTo>
                <a:lnTo>
                  <a:pt x="146812" y="8382"/>
                </a:lnTo>
                <a:lnTo>
                  <a:pt x="145389" y="8432"/>
                </a:lnTo>
                <a:lnTo>
                  <a:pt x="113969" y="109220"/>
                </a:lnTo>
                <a:lnTo>
                  <a:pt x="127724" y="109220"/>
                </a:lnTo>
                <a:lnTo>
                  <a:pt x="155493" y="14414"/>
                </a:lnTo>
                <a:lnTo>
                  <a:pt x="155804" y="13030"/>
                </a:lnTo>
                <a:lnTo>
                  <a:pt x="155956" y="12039"/>
                </a:lnTo>
                <a:lnTo>
                  <a:pt x="155985" y="10388"/>
                </a:lnTo>
                <a:lnTo>
                  <a:pt x="155790" y="9880"/>
                </a:lnTo>
                <a:lnTo>
                  <a:pt x="154800" y="9042"/>
                </a:lnTo>
                <a:lnTo>
                  <a:pt x="154025" y="8750"/>
                </a:lnTo>
                <a:lnTo>
                  <a:pt x="151879" y="8458"/>
                </a:lnTo>
                <a:lnTo>
                  <a:pt x="150431" y="8382"/>
                </a:lnTo>
                <a:close/>
              </a:path>
              <a:path w="351154" h="127000">
                <a:moveTo>
                  <a:pt x="183616" y="39357"/>
                </a:moveTo>
                <a:lnTo>
                  <a:pt x="180619" y="39357"/>
                </a:lnTo>
                <a:lnTo>
                  <a:pt x="179387" y="39408"/>
                </a:lnTo>
                <a:lnTo>
                  <a:pt x="174663" y="41325"/>
                </a:lnTo>
                <a:lnTo>
                  <a:pt x="174663" y="124066"/>
                </a:lnTo>
                <a:lnTo>
                  <a:pt x="180619" y="125971"/>
                </a:lnTo>
                <a:lnTo>
                  <a:pt x="183616" y="125971"/>
                </a:lnTo>
                <a:lnTo>
                  <a:pt x="189585" y="124066"/>
                </a:lnTo>
                <a:lnTo>
                  <a:pt x="189585" y="41325"/>
                </a:lnTo>
                <a:lnTo>
                  <a:pt x="183616" y="39357"/>
                </a:lnTo>
                <a:close/>
              </a:path>
              <a:path w="351154" h="127000">
                <a:moveTo>
                  <a:pt x="185724" y="5943"/>
                </a:moveTo>
                <a:lnTo>
                  <a:pt x="178562" y="5943"/>
                </a:lnTo>
                <a:lnTo>
                  <a:pt x="176085" y="6578"/>
                </a:lnTo>
                <a:lnTo>
                  <a:pt x="173393" y="9093"/>
                </a:lnTo>
                <a:lnTo>
                  <a:pt x="172752" y="11353"/>
                </a:lnTo>
                <a:lnTo>
                  <a:pt x="172720" y="18376"/>
                </a:lnTo>
                <a:lnTo>
                  <a:pt x="173380" y="20701"/>
                </a:lnTo>
                <a:lnTo>
                  <a:pt x="176009" y="23164"/>
                </a:lnTo>
                <a:lnTo>
                  <a:pt x="178447" y="23774"/>
                </a:lnTo>
                <a:lnTo>
                  <a:pt x="185610" y="23774"/>
                </a:lnTo>
                <a:lnTo>
                  <a:pt x="188087" y="23139"/>
                </a:lnTo>
                <a:lnTo>
                  <a:pt x="190779" y="20624"/>
                </a:lnTo>
                <a:lnTo>
                  <a:pt x="191416" y="18376"/>
                </a:lnTo>
                <a:lnTo>
                  <a:pt x="191452" y="11353"/>
                </a:lnTo>
                <a:lnTo>
                  <a:pt x="190792" y="9017"/>
                </a:lnTo>
                <a:lnTo>
                  <a:pt x="188163" y="6565"/>
                </a:lnTo>
                <a:lnTo>
                  <a:pt x="185724" y="5943"/>
                </a:lnTo>
                <a:close/>
              </a:path>
              <a:path w="351154" h="127000">
                <a:moveTo>
                  <a:pt x="235965" y="52133"/>
                </a:moveTo>
                <a:lnTo>
                  <a:pt x="220814" y="52133"/>
                </a:lnTo>
                <a:lnTo>
                  <a:pt x="220814" y="104178"/>
                </a:lnTo>
                <a:lnTo>
                  <a:pt x="240677" y="126961"/>
                </a:lnTo>
                <a:lnTo>
                  <a:pt x="246367" y="126961"/>
                </a:lnTo>
                <a:lnTo>
                  <a:pt x="260129" y="115150"/>
                </a:lnTo>
                <a:lnTo>
                  <a:pt x="259980" y="114261"/>
                </a:lnTo>
                <a:lnTo>
                  <a:pt x="243192" y="114261"/>
                </a:lnTo>
                <a:lnTo>
                  <a:pt x="240169" y="112839"/>
                </a:lnTo>
                <a:lnTo>
                  <a:pt x="236804" y="107137"/>
                </a:lnTo>
                <a:lnTo>
                  <a:pt x="235965" y="102920"/>
                </a:lnTo>
                <a:lnTo>
                  <a:pt x="235965" y="52133"/>
                </a:lnTo>
                <a:close/>
              </a:path>
              <a:path w="351154" h="127000">
                <a:moveTo>
                  <a:pt x="258406" y="111747"/>
                </a:moveTo>
                <a:lnTo>
                  <a:pt x="257606" y="111747"/>
                </a:lnTo>
                <a:lnTo>
                  <a:pt x="257060" y="111874"/>
                </a:lnTo>
                <a:lnTo>
                  <a:pt x="255828" y="112420"/>
                </a:lnTo>
                <a:lnTo>
                  <a:pt x="253377" y="113309"/>
                </a:lnTo>
                <a:lnTo>
                  <a:pt x="252399" y="113588"/>
                </a:lnTo>
                <a:lnTo>
                  <a:pt x="250202" y="114134"/>
                </a:lnTo>
                <a:lnTo>
                  <a:pt x="248945" y="114261"/>
                </a:lnTo>
                <a:lnTo>
                  <a:pt x="259980" y="114261"/>
                </a:lnTo>
                <a:lnTo>
                  <a:pt x="258699" y="111823"/>
                </a:lnTo>
                <a:lnTo>
                  <a:pt x="258406" y="111747"/>
                </a:lnTo>
                <a:close/>
              </a:path>
              <a:path w="351154" h="127000">
                <a:moveTo>
                  <a:pt x="257670" y="39801"/>
                </a:moveTo>
                <a:lnTo>
                  <a:pt x="208838" y="39801"/>
                </a:lnTo>
                <a:lnTo>
                  <a:pt x="208394" y="39903"/>
                </a:lnTo>
                <a:lnTo>
                  <a:pt x="206209" y="48171"/>
                </a:lnTo>
                <a:lnTo>
                  <a:pt x="206476" y="49733"/>
                </a:lnTo>
                <a:lnTo>
                  <a:pt x="207581" y="51650"/>
                </a:lnTo>
                <a:lnTo>
                  <a:pt x="208318" y="52133"/>
                </a:lnTo>
                <a:lnTo>
                  <a:pt x="258102" y="52133"/>
                </a:lnTo>
                <a:lnTo>
                  <a:pt x="258838" y="51650"/>
                </a:lnTo>
                <a:lnTo>
                  <a:pt x="259930" y="49733"/>
                </a:lnTo>
                <a:lnTo>
                  <a:pt x="260210" y="48171"/>
                </a:lnTo>
                <a:lnTo>
                  <a:pt x="260146" y="43916"/>
                </a:lnTo>
                <a:lnTo>
                  <a:pt x="257670" y="39801"/>
                </a:lnTo>
                <a:close/>
              </a:path>
              <a:path w="351154" h="127000">
                <a:moveTo>
                  <a:pt x="229870" y="17653"/>
                </a:moveTo>
                <a:lnTo>
                  <a:pt x="226872" y="17653"/>
                </a:lnTo>
                <a:lnTo>
                  <a:pt x="225640" y="17716"/>
                </a:lnTo>
                <a:lnTo>
                  <a:pt x="220814" y="39801"/>
                </a:lnTo>
                <a:lnTo>
                  <a:pt x="235965" y="39801"/>
                </a:lnTo>
                <a:lnTo>
                  <a:pt x="229870" y="17653"/>
                </a:lnTo>
                <a:close/>
              </a:path>
              <a:path w="351154" h="127000">
                <a:moveTo>
                  <a:pt x="288772" y="0"/>
                </a:moveTo>
                <a:lnTo>
                  <a:pt x="285775" y="0"/>
                </a:lnTo>
                <a:lnTo>
                  <a:pt x="284543" y="63"/>
                </a:lnTo>
                <a:lnTo>
                  <a:pt x="279819" y="1981"/>
                </a:lnTo>
                <a:lnTo>
                  <a:pt x="279819" y="124066"/>
                </a:lnTo>
                <a:lnTo>
                  <a:pt x="285775" y="125971"/>
                </a:lnTo>
                <a:lnTo>
                  <a:pt x="288772" y="125971"/>
                </a:lnTo>
                <a:lnTo>
                  <a:pt x="294868" y="66548"/>
                </a:lnTo>
                <a:lnTo>
                  <a:pt x="299034" y="61442"/>
                </a:lnTo>
                <a:lnTo>
                  <a:pt x="303009" y="57569"/>
                </a:lnTo>
                <a:lnTo>
                  <a:pt x="310603" y="52285"/>
                </a:lnTo>
                <a:lnTo>
                  <a:pt x="313086" y="51422"/>
                </a:lnTo>
                <a:lnTo>
                  <a:pt x="294868" y="51422"/>
                </a:lnTo>
                <a:lnTo>
                  <a:pt x="294741" y="1981"/>
                </a:lnTo>
                <a:lnTo>
                  <a:pt x="290029" y="63"/>
                </a:lnTo>
                <a:lnTo>
                  <a:pt x="288772" y="0"/>
                </a:lnTo>
                <a:close/>
              </a:path>
              <a:path w="351154" h="127000">
                <a:moveTo>
                  <a:pt x="346494" y="50965"/>
                </a:moveTo>
                <a:lnTo>
                  <a:pt x="321132" y="50965"/>
                </a:lnTo>
                <a:lnTo>
                  <a:pt x="323723" y="51511"/>
                </a:lnTo>
                <a:lnTo>
                  <a:pt x="328193" y="53670"/>
                </a:lnTo>
                <a:lnTo>
                  <a:pt x="335737" y="71107"/>
                </a:lnTo>
                <a:lnTo>
                  <a:pt x="335737" y="123659"/>
                </a:lnTo>
                <a:lnTo>
                  <a:pt x="335864" y="124066"/>
                </a:lnTo>
                <a:lnTo>
                  <a:pt x="341833" y="125971"/>
                </a:lnTo>
                <a:lnTo>
                  <a:pt x="344830" y="125971"/>
                </a:lnTo>
                <a:lnTo>
                  <a:pt x="350888" y="123659"/>
                </a:lnTo>
                <a:lnTo>
                  <a:pt x="350824" y="67386"/>
                </a:lnTo>
                <a:lnTo>
                  <a:pt x="350380" y="63042"/>
                </a:lnTo>
                <a:lnTo>
                  <a:pt x="348361" y="54825"/>
                </a:lnTo>
                <a:lnTo>
                  <a:pt x="346697" y="51231"/>
                </a:lnTo>
                <a:lnTo>
                  <a:pt x="346494" y="50965"/>
                </a:lnTo>
                <a:close/>
              </a:path>
              <a:path w="351154" h="127000">
                <a:moveTo>
                  <a:pt x="326821" y="38087"/>
                </a:moveTo>
                <a:lnTo>
                  <a:pt x="316852" y="38087"/>
                </a:lnTo>
                <a:lnTo>
                  <a:pt x="312407" y="39192"/>
                </a:lnTo>
                <a:lnTo>
                  <a:pt x="303593" y="43573"/>
                </a:lnTo>
                <a:lnTo>
                  <a:pt x="299212" y="46913"/>
                </a:lnTo>
                <a:lnTo>
                  <a:pt x="294868" y="51422"/>
                </a:lnTo>
                <a:lnTo>
                  <a:pt x="313086" y="51422"/>
                </a:lnTo>
                <a:lnTo>
                  <a:pt x="314401" y="50965"/>
                </a:lnTo>
                <a:lnTo>
                  <a:pt x="346494" y="50965"/>
                </a:lnTo>
                <a:lnTo>
                  <a:pt x="342036" y="45110"/>
                </a:lnTo>
                <a:lnTo>
                  <a:pt x="339001" y="42672"/>
                </a:lnTo>
                <a:lnTo>
                  <a:pt x="331470" y="39001"/>
                </a:lnTo>
                <a:lnTo>
                  <a:pt x="326821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53334" y="3510836"/>
            <a:ext cx="366395" cy="158750"/>
          </a:xfrm>
          <a:custGeom>
            <a:avLst/>
            <a:gdLst/>
            <a:ahLst/>
            <a:cxnLst/>
            <a:rect l="l" t="t" r="r" b="b"/>
            <a:pathLst>
              <a:path w="366395" h="158750">
                <a:moveTo>
                  <a:pt x="46164" y="38087"/>
                </a:moveTo>
                <a:lnTo>
                  <a:pt x="33616" y="38087"/>
                </a:lnTo>
                <a:lnTo>
                  <a:pt x="28143" y="39128"/>
                </a:lnTo>
                <a:lnTo>
                  <a:pt x="927" y="69799"/>
                </a:lnTo>
                <a:lnTo>
                  <a:pt x="0" y="76060"/>
                </a:lnTo>
                <a:lnTo>
                  <a:pt x="0" y="90347"/>
                </a:lnTo>
                <a:lnTo>
                  <a:pt x="28574" y="126212"/>
                </a:lnTo>
                <a:lnTo>
                  <a:pt x="34531" y="127139"/>
                </a:lnTo>
                <a:lnTo>
                  <a:pt x="45250" y="127139"/>
                </a:lnTo>
                <a:lnTo>
                  <a:pt x="72555" y="115074"/>
                </a:lnTo>
                <a:lnTo>
                  <a:pt x="37769" y="115074"/>
                </a:lnTo>
                <a:lnTo>
                  <a:pt x="33553" y="114376"/>
                </a:lnTo>
                <a:lnTo>
                  <a:pt x="15709" y="85623"/>
                </a:lnTo>
                <a:lnTo>
                  <a:pt x="71678" y="85623"/>
                </a:lnTo>
                <a:lnTo>
                  <a:pt x="73050" y="85128"/>
                </a:lnTo>
                <a:lnTo>
                  <a:pt x="75450" y="83159"/>
                </a:lnTo>
                <a:lnTo>
                  <a:pt x="76047" y="81483"/>
                </a:lnTo>
                <a:lnTo>
                  <a:pt x="76047" y="74739"/>
                </a:lnTo>
                <a:lnTo>
                  <a:pt x="15709" y="74739"/>
                </a:lnTo>
                <a:lnTo>
                  <a:pt x="15836" y="71437"/>
                </a:lnTo>
                <a:lnTo>
                  <a:pt x="35140" y="49707"/>
                </a:lnTo>
                <a:lnTo>
                  <a:pt x="67777" y="49707"/>
                </a:lnTo>
                <a:lnTo>
                  <a:pt x="64566" y="45935"/>
                </a:lnTo>
                <a:lnTo>
                  <a:pt x="60820" y="43192"/>
                </a:lnTo>
                <a:lnTo>
                  <a:pt x="51688" y="39103"/>
                </a:lnTo>
                <a:lnTo>
                  <a:pt x="46164" y="38087"/>
                </a:lnTo>
                <a:close/>
              </a:path>
              <a:path w="366395" h="158750">
                <a:moveTo>
                  <a:pt x="70497" y="108953"/>
                </a:moveTo>
                <a:lnTo>
                  <a:pt x="69329" y="108953"/>
                </a:lnTo>
                <a:lnTo>
                  <a:pt x="68237" y="109270"/>
                </a:lnTo>
                <a:lnTo>
                  <a:pt x="65341" y="110528"/>
                </a:lnTo>
                <a:lnTo>
                  <a:pt x="63500" y="111226"/>
                </a:lnTo>
                <a:lnTo>
                  <a:pt x="59004" y="112788"/>
                </a:lnTo>
                <a:lnTo>
                  <a:pt x="56349" y="113499"/>
                </a:lnTo>
                <a:lnTo>
                  <a:pt x="50190" y="114757"/>
                </a:lnTo>
                <a:lnTo>
                  <a:pt x="46685" y="115074"/>
                </a:lnTo>
                <a:lnTo>
                  <a:pt x="72555" y="115074"/>
                </a:lnTo>
                <a:lnTo>
                  <a:pt x="70878" y="109054"/>
                </a:lnTo>
                <a:lnTo>
                  <a:pt x="70497" y="108953"/>
                </a:lnTo>
                <a:close/>
              </a:path>
              <a:path w="366395" h="158750">
                <a:moveTo>
                  <a:pt x="67777" y="49707"/>
                </a:moveTo>
                <a:lnTo>
                  <a:pt x="46227" y="49707"/>
                </a:lnTo>
                <a:lnTo>
                  <a:pt x="51765" y="51930"/>
                </a:lnTo>
                <a:lnTo>
                  <a:pt x="59220" y="60807"/>
                </a:lnTo>
                <a:lnTo>
                  <a:pt x="60985" y="66929"/>
                </a:lnTo>
                <a:lnTo>
                  <a:pt x="60807" y="74739"/>
                </a:lnTo>
                <a:lnTo>
                  <a:pt x="76047" y="74739"/>
                </a:lnTo>
                <a:lnTo>
                  <a:pt x="76047" y="71158"/>
                </a:lnTo>
                <a:lnTo>
                  <a:pt x="75361" y="66192"/>
                </a:lnTo>
                <a:lnTo>
                  <a:pt x="72605" y="56895"/>
                </a:lnTo>
                <a:lnTo>
                  <a:pt x="70446" y="52844"/>
                </a:lnTo>
                <a:lnTo>
                  <a:pt x="67777" y="49707"/>
                </a:lnTo>
                <a:close/>
              </a:path>
              <a:path w="366395" h="158750">
                <a:moveTo>
                  <a:pt x="156984" y="50152"/>
                </a:moveTo>
                <a:lnTo>
                  <a:pt x="130251" y="50152"/>
                </a:lnTo>
                <a:lnTo>
                  <a:pt x="133197" y="50558"/>
                </a:lnTo>
                <a:lnTo>
                  <a:pt x="137972" y="52184"/>
                </a:lnTo>
                <a:lnTo>
                  <a:pt x="145681" y="66116"/>
                </a:lnTo>
                <a:lnTo>
                  <a:pt x="145681" y="75539"/>
                </a:lnTo>
                <a:lnTo>
                  <a:pt x="127863" y="75539"/>
                </a:lnTo>
                <a:lnTo>
                  <a:pt x="122085" y="76098"/>
                </a:lnTo>
                <a:lnTo>
                  <a:pt x="92875" y="97904"/>
                </a:lnTo>
                <a:lnTo>
                  <a:pt x="92875" y="106362"/>
                </a:lnTo>
                <a:lnTo>
                  <a:pt x="117182" y="127139"/>
                </a:lnTo>
                <a:lnTo>
                  <a:pt x="126491" y="127139"/>
                </a:lnTo>
                <a:lnTo>
                  <a:pt x="131190" y="126085"/>
                </a:lnTo>
                <a:lnTo>
                  <a:pt x="140068" y="121881"/>
                </a:lnTo>
                <a:lnTo>
                  <a:pt x="144094" y="118948"/>
                </a:lnTo>
                <a:lnTo>
                  <a:pt x="147362" y="115519"/>
                </a:lnTo>
                <a:lnTo>
                  <a:pt x="119024" y="115519"/>
                </a:lnTo>
                <a:lnTo>
                  <a:pt x="115201" y="114274"/>
                </a:lnTo>
                <a:lnTo>
                  <a:pt x="109753" y="109296"/>
                </a:lnTo>
                <a:lnTo>
                  <a:pt x="108394" y="105943"/>
                </a:lnTo>
                <a:lnTo>
                  <a:pt x="108394" y="99288"/>
                </a:lnTo>
                <a:lnTo>
                  <a:pt x="128574" y="86258"/>
                </a:lnTo>
                <a:lnTo>
                  <a:pt x="160743" y="86258"/>
                </a:lnTo>
                <a:lnTo>
                  <a:pt x="160716" y="63360"/>
                </a:lnTo>
                <a:lnTo>
                  <a:pt x="160159" y="59156"/>
                </a:lnTo>
                <a:lnTo>
                  <a:pt x="157835" y="51600"/>
                </a:lnTo>
                <a:lnTo>
                  <a:pt x="156984" y="50152"/>
                </a:lnTo>
                <a:close/>
              </a:path>
              <a:path w="366395" h="158750">
                <a:moveTo>
                  <a:pt x="160743" y="115163"/>
                </a:moveTo>
                <a:lnTo>
                  <a:pt x="147701" y="115163"/>
                </a:lnTo>
                <a:lnTo>
                  <a:pt x="147701" y="123990"/>
                </a:lnTo>
                <a:lnTo>
                  <a:pt x="152628" y="125971"/>
                </a:lnTo>
                <a:lnTo>
                  <a:pt x="155879" y="125971"/>
                </a:lnTo>
                <a:lnTo>
                  <a:pt x="160743" y="123990"/>
                </a:lnTo>
                <a:lnTo>
                  <a:pt x="160743" y="115163"/>
                </a:lnTo>
                <a:close/>
              </a:path>
              <a:path w="366395" h="158750">
                <a:moveTo>
                  <a:pt x="160743" y="86258"/>
                </a:moveTo>
                <a:lnTo>
                  <a:pt x="145681" y="86258"/>
                </a:lnTo>
                <a:lnTo>
                  <a:pt x="145681" y="103454"/>
                </a:lnTo>
                <a:lnTo>
                  <a:pt x="141947" y="107543"/>
                </a:lnTo>
                <a:lnTo>
                  <a:pt x="138379" y="110566"/>
                </a:lnTo>
                <a:lnTo>
                  <a:pt x="131584" y="114528"/>
                </a:lnTo>
                <a:lnTo>
                  <a:pt x="127901" y="115519"/>
                </a:lnTo>
                <a:lnTo>
                  <a:pt x="147362" y="115519"/>
                </a:lnTo>
                <a:lnTo>
                  <a:pt x="147701" y="115163"/>
                </a:lnTo>
                <a:lnTo>
                  <a:pt x="160743" y="115163"/>
                </a:lnTo>
                <a:lnTo>
                  <a:pt x="160743" y="86258"/>
                </a:lnTo>
                <a:close/>
              </a:path>
              <a:path w="366395" h="158750">
                <a:moveTo>
                  <a:pt x="134086" y="38087"/>
                </a:moveTo>
                <a:lnTo>
                  <a:pt x="124955" y="38087"/>
                </a:lnTo>
                <a:lnTo>
                  <a:pt x="121805" y="38366"/>
                </a:lnTo>
                <a:lnTo>
                  <a:pt x="96977" y="54495"/>
                </a:lnTo>
                <a:lnTo>
                  <a:pt x="97218" y="55994"/>
                </a:lnTo>
                <a:lnTo>
                  <a:pt x="99453" y="58521"/>
                </a:lnTo>
                <a:lnTo>
                  <a:pt x="100685" y="58521"/>
                </a:lnTo>
                <a:lnTo>
                  <a:pt x="101803" y="58089"/>
                </a:lnTo>
                <a:lnTo>
                  <a:pt x="104800" y="56349"/>
                </a:lnTo>
                <a:lnTo>
                  <a:pt x="106667" y="55384"/>
                </a:lnTo>
                <a:lnTo>
                  <a:pt x="111137" y="53289"/>
                </a:lnTo>
                <a:lnTo>
                  <a:pt x="113741" y="52323"/>
                </a:lnTo>
                <a:lnTo>
                  <a:pt x="119672" y="50584"/>
                </a:lnTo>
                <a:lnTo>
                  <a:pt x="123024" y="50152"/>
                </a:lnTo>
                <a:lnTo>
                  <a:pt x="156984" y="50152"/>
                </a:lnTo>
                <a:lnTo>
                  <a:pt x="155968" y="48425"/>
                </a:lnTo>
                <a:lnTo>
                  <a:pt x="150825" y="43319"/>
                </a:lnTo>
                <a:lnTo>
                  <a:pt x="147459" y="41389"/>
                </a:lnTo>
                <a:lnTo>
                  <a:pt x="139128" y="38747"/>
                </a:lnTo>
                <a:lnTo>
                  <a:pt x="134086" y="38087"/>
                </a:lnTo>
                <a:close/>
              </a:path>
              <a:path w="366395" h="158750">
                <a:moveTo>
                  <a:pt x="196634" y="39344"/>
                </a:moveTo>
                <a:lnTo>
                  <a:pt x="193878" y="39344"/>
                </a:lnTo>
                <a:lnTo>
                  <a:pt x="192735" y="39395"/>
                </a:lnTo>
                <a:lnTo>
                  <a:pt x="188506" y="124066"/>
                </a:lnTo>
                <a:lnTo>
                  <a:pt x="188925" y="124726"/>
                </a:lnTo>
                <a:lnTo>
                  <a:pt x="194449" y="125971"/>
                </a:lnTo>
                <a:lnTo>
                  <a:pt x="197459" y="125971"/>
                </a:lnTo>
                <a:lnTo>
                  <a:pt x="203542" y="69875"/>
                </a:lnTo>
                <a:lnTo>
                  <a:pt x="205689" y="66573"/>
                </a:lnTo>
                <a:lnTo>
                  <a:pt x="217213" y="53936"/>
                </a:lnTo>
                <a:lnTo>
                  <a:pt x="202082" y="53936"/>
                </a:lnTo>
                <a:lnTo>
                  <a:pt x="197751" y="39395"/>
                </a:lnTo>
                <a:lnTo>
                  <a:pt x="196634" y="39344"/>
                </a:lnTo>
                <a:close/>
              </a:path>
              <a:path w="366395" h="158750">
                <a:moveTo>
                  <a:pt x="236469" y="52133"/>
                </a:moveTo>
                <a:lnTo>
                  <a:pt x="224942" y="52133"/>
                </a:lnTo>
                <a:lnTo>
                  <a:pt x="226136" y="52260"/>
                </a:lnTo>
                <a:lnTo>
                  <a:pt x="228346" y="52730"/>
                </a:lnTo>
                <a:lnTo>
                  <a:pt x="229336" y="52984"/>
                </a:lnTo>
                <a:lnTo>
                  <a:pt x="231114" y="53530"/>
                </a:lnTo>
                <a:lnTo>
                  <a:pt x="231914" y="53797"/>
                </a:lnTo>
                <a:lnTo>
                  <a:pt x="233324" y="54343"/>
                </a:lnTo>
                <a:lnTo>
                  <a:pt x="233921" y="54470"/>
                </a:lnTo>
                <a:lnTo>
                  <a:pt x="234899" y="54470"/>
                </a:lnTo>
                <a:lnTo>
                  <a:pt x="235280" y="54343"/>
                </a:lnTo>
                <a:lnTo>
                  <a:pt x="235826" y="53797"/>
                </a:lnTo>
                <a:lnTo>
                  <a:pt x="236054" y="53403"/>
                </a:lnTo>
                <a:lnTo>
                  <a:pt x="236423" y="52387"/>
                </a:lnTo>
                <a:lnTo>
                  <a:pt x="236469" y="52133"/>
                </a:lnTo>
                <a:close/>
              </a:path>
              <a:path w="366395" h="158750">
                <a:moveTo>
                  <a:pt x="225463" y="38087"/>
                </a:moveTo>
                <a:lnTo>
                  <a:pt x="222897" y="38087"/>
                </a:lnTo>
                <a:lnTo>
                  <a:pt x="221132" y="38315"/>
                </a:lnTo>
                <a:lnTo>
                  <a:pt x="202082" y="53936"/>
                </a:lnTo>
                <a:lnTo>
                  <a:pt x="217213" y="53936"/>
                </a:lnTo>
                <a:lnTo>
                  <a:pt x="217690" y="53632"/>
                </a:lnTo>
                <a:lnTo>
                  <a:pt x="220624" y="52438"/>
                </a:lnTo>
                <a:lnTo>
                  <a:pt x="222135" y="52133"/>
                </a:lnTo>
                <a:lnTo>
                  <a:pt x="236469" y="52133"/>
                </a:lnTo>
                <a:lnTo>
                  <a:pt x="236550" y="51688"/>
                </a:lnTo>
                <a:lnTo>
                  <a:pt x="236677" y="49885"/>
                </a:lnTo>
                <a:lnTo>
                  <a:pt x="236562" y="42735"/>
                </a:lnTo>
                <a:lnTo>
                  <a:pt x="236385" y="41897"/>
                </a:lnTo>
                <a:lnTo>
                  <a:pt x="226364" y="38138"/>
                </a:lnTo>
                <a:lnTo>
                  <a:pt x="225463" y="38087"/>
                </a:lnTo>
                <a:close/>
              </a:path>
              <a:path w="366395" h="158750">
                <a:moveTo>
                  <a:pt x="264515" y="0"/>
                </a:moveTo>
                <a:lnTo>
                  <a:pt x="261505" y="0"/>
                </a:lnTo>
                <a:lnTo>
                  <a:pt x="260286" y="63"/>
                </a:lnTo>
                <a:lnTo>
                  <a:pt x="255562" y="1981"/>
                </a:lnTo>
                <a:lnTo>
                  <a:pt x="255562" y="124066"/>
                </a:lnTo>
                <a:lnTo>
                  <a:pt x="261505" y="125971"/>
                </a:lnTo>
                <a:lnTo>
                  <a:pt x="264515" y="125971"/>
                </a:lnTo>
                <a:lnTo>
                  <a:pt x="270484" y="124066"/>
                </a:lnTo>
                <a:lnTo>
                  <a:pt x="270484" y="1981"/>
                </a:lnTo>
                <a:lnTo>
                  <a:pt x="264515" y="0"/>
                </a:lnTo>
                <a:close/>
              </a:path>
              <a:path w="366395" h="158750">
                <a:moveTo>
                  <a:pt x="296557" y="39344"/>
                </a:moveTo>
                <a:lnTo>
                  <a:pt x="292887" y="39344"/>
                </a:lnTo>
                <a:lnTo>
                  <a:pt x="291414" y="39420"/>
                </a:lnTo>
                <a:lnTo>
                  <a:pt x="287197" y="42862"/>
                </a:lnTo>
                <a:lnTo>
                  <a:pt x="287439" y="43853"/>
                </a:lnTo>
                <a:lnTo>
                  <a:pt x="317411" y="122542"/>
                </a:lnTo>
                <a:lnTo>
                  <a:pt x="317588" y="123151"/>
                </a:lnTo>
                <a:lnTo>
                  <a:pt x="317931" y="123710"/>
                </a:lnTo>
                <a:lnTo>
                  <a:pt x="318909" y="124802"/>
                </a:lnTo>
                <a:lnTo>
                  <a:pt x="319430" y="125183"/>
                </a:lnTo>
                <a:lnTo>
                  <a:pt x="319976" y="125425"/>
                </a:lnTo>
                <a:lnTo>
                  <a:pt x="308597" y="153606"/>
                </a:lnTo>
                <a:lnTo>
                  <a:pt x="308229" y="154444"/>
                </a:lnTo>
                <a:lnTo>
                  <a:pt x="308190" y="156375"/>
                </a:lnTo>
                <a:lnTo>
                  <a:pt x="308483" y="156857"/>
                </a:lnTo>
                <a:lnTo>
                  <a:pt x="309524" y="157568"/>
                </a:lnTo>
                <a:lnTo>
                  <a:pt x="310273" y="157822"/>
                </a:lnTo>
                <a:lnTo>
                  <a:pt x="312229" y="158127"/>
                </a:lnTo>
                <a:lnTo>
                  <a:pt x="313524" y="158203"/>
                </a:lnTo>
                <a:lnTo>
                  <a:pt x="318173" y="158203"/>
                </a:lnTo>
                <a:lnTo>
                  <a:pt x="342237" y="107873"/>
                </a:lnTo>
                <a:lnTo>
                  <a:pt x="327329" y="107873"/>
                </a:lnTo>
                <a:lnTo>
                  <a:pt x="303720" y="42862"/>
                </a:lnTo>
                <a:lnTo>
                  <a:pt x="297992" y="39395"/>
                </a:lnTo>
                <a:lnTo>
                  <a:pt x="296557" y="39344"/>
                </a:lnTo>
                <a:close/>
              </a:path>
              <a:path w="366395" h="158750">
                <a:moveTo>
                  <a:pt x="360273" y="39344"/>
                </a:moveTo>
                <a:lnTo>
                  <a:pt x="356590" y="39344"/>
                </a:lnTo>
                <a:lnTo>
                  <a:pt x="355092" y="39420"/>
                </a:lnTo>
                <a:lnTo>
                  <a:pt x="350380" y="42494"/>
                </a:lnTo>
                <a:lnTo>
                  <a:pt x="327596" y="107873"/>
                </a:lnTo>
                <a:lnTo>
                  <a:pt x="342237" y="107873"/>
                </a:lnTo>
                <a:lnTo>
                  <a:pt x="365442" y="44843"/>
                </a:lnTo>
                <a:lnTo>
                  <a:pt x="365810" y="43764"/>
                </a:lnTo>
                <a:lnTo>
                  <a:pt x="365988" y="42862"/>
                </a:lnTo>
                <a:lnTo>
                  <a:pt x="365966" y="41363"/>
                </a:lnTo>
                <a:lnTo>
                  <a:pt x="365734" y="40843"/>
                </a:lnTo>
                <a:lnTo>
                  <a:pt x="364693" y="40004"/>
                </a:lnTo>
                <a:lnTo>
                  <a:pt x="363880" y="39725"/>
                </a:lnTo>
                <a:lnTo>
                  <a:pt x="361670" y="39420"/>
                </a:lnTo>
                <a:lnTo>
                  <a:pt x="360273" y="39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72709" y="3511191"/>
            <a:ext cx="708748" cy="12678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6048063" y="3511193"/>
            <a:ext cx="265430" cy="127000"/>
          </a:xfrm>
          <a:custGeom>
            <a:avLst/>
            <a:gdLst/>
            <a:ahLst/>
            <a:cxnLst/>
            <a:rect l="l" t="t" r="r" b="b"/>
            <a:pathLst>
              <a:path w="265429" h="127000">
                <a:moveTo>
                  <a:pt x="64113" y="49796"/>
                </a:moveTo>
                <a:lnTo>
                  <a:pt x="37376" y="49796"/>
                </a:lnTo>
                <a:lnTo>
                  <a:pt x="40322" y="50203"/>
                </a:lnTo>
                <a:lnTo>
                  <a:pt x="45097" y="51828"/>
                </a:lnTo>
                <a:lnTo>
                  <a:pt x="52806" y="65760"/>
                </a:lnTo>
                <a:lnTo>
                  <a:pt x="52806" y="75183"/>
                </a:lnTo>
                <a:lnTo>
                  <a:pt x="34988" y="75183"/>
                </a:lnTo>
                <a:lnTo>
                  <a:pt x="29197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4307" y="126784"/>
                </a:lnTo>
                <a:lnTo>
                  <a:pt x="33616" y="126784"/>
                </a:lnTo>
                <a:lnTo>
                  <a:pt x="38315" y="125729"/>
                </a:lnTo>
                <a:lnTo>
                  <a:pt x="47193" y="121526"/>
                </a:lnTo>
                <a:lnTo>
                  <a:pt x="51219" y="118592"/>
                </a:lnTo>
                <a:lnTo>
                  <a:pt x="54487" y="115163"/>
                </a:lnTo>
                <a:lnTo>
                  <a:pt x="26136" y="115163"/>
                </a:lnTo>
                <a:lnTo>
                  <a:pt x="22326" y="113918"/>
                </a:lnTo>
                <a:lnTo>
                  <a:pt x="16878" y="108940"/>
                </a:lnTo>
                <a:lnTo>
                  <a:pt x="15519" y="105587"/>
                </a:lnTo>
                <a:lnTo>
                  <a:pt x="15519" y="98932"/>
                </a:lnTo>
                <a:lnTo>
                  <a:pt x="67868" y="85902"/>
                </a:lnTo>
                <a:lnTo>
                  <a:pt x="67841" y="63004"/>
                </a:lnTo>
                <a:lnTo>
                  <a:pt x="67284" y="58800"/>
                </a:lnTo>
                <a:lnTo>
                  <a:pt x="64960" y="51231"/>
                </a:lnTo>
                <a:lnTo>
                  <a:pt x="64113" y="49796"/>
                </a:lnTo>
                <a:close/>
              </a:path>
              <a:path w="265429" h="127000">
                <a:moveTo>
                  <a:pt x="67868" y="114807"/>
                </a:moveTo>
                <a:lnTo>
                  <a:pt x="54825" y="114807"/>
                </a:lnTo>
                <a:lnTo>
                  <a:pt x="54825" y="123634"/>
                </a:lnTo>
                <a:lnTo>
                  <a:pt x="59753" y="125615"/>
                </a:lnTo>
                <a:lnTo>
                  <a:pt x="63004" y="125615"/>
                </a:lnTo>
                <a:lnTo>
                  <a:pt x="67868" y="123634"/>
                </a:lnTo>
                <a:lnTo>
                  <a:pt x="67868" y="114807"/>
                </a:lnTo>
                <a:close/>
              </a:path>
              <a:path w="265429" h="127000">
                <a:moveTo>
                  <a:pt x="67868" y="85902"/>
                </a:moveTo>
                <a:lnTo>
                  <a:pt x="52806" y="85902"/>
                </a:lnTo>
                <a:lnTo>
                  <a:pt x="52806" y="103098"/>
                </a:lnTo>
                <a:lnTo>
                  <a:pt x="49072" y="107187"/>
                </a:lnTo>
                <a:lnTo>
                  <a:pt x="45504" y="110210"/>
                </a:lnTo>
                <a:lnTo>
                  <a:pt x="38709" y="114172"/>
                </a:lnTo>
                <a:lnTo>
                  <a:pt x="35013" y="115163"/>
                </a:lnTo>
                <a:lnTo>
                  <a:pt x="54487" y="115163"/>
                </a:lnTo>
                <a:lnTo>
                  <a:pt x="54825" y="114807"/>
                </a:lnTo>
                <a:lnTo>
                  <a:pt x="67868" y="114807"/>
                </a:lnTo>
                <a:lnTo>
                  <a:pt x="67868" y="85902"/>
                </a:lnTo>
                <a:close/>
              </a:path>
              <a:path w="265429" h="127000">
                <a:moveTo>
                  <a:pt x="41198" y="37731"/>
                </a:moveTo>
                <a:lnTo>
                  <a:pt x="32080" y="37731"/>
                </a:lnTo>
                <a:lnTo>
                  <a:pt x="28930" y="38011"/>
                </a:lnTo>
                <a:lnTo>
                  <a:pt x="4102" y="54140"/>
                </a:lnTo>
                <a:lnTo>
                  <a:pt x="4343" y="55638"/>
                </a:lnTo>
                <a:lnTo>
                  <a:pt x="6578" y="58165"/>
                </a:lnTo>
                <a:lnTo>
                  <a:pt x="7810" y="58165"/>
                </a:lnTo>
                <a:lnTo>
                  <a:pt x="8915" y="57734"/>
                </a:lnTo>
                <a:lnTo>
                  <a:pt x="11925" y="55994"/>
                </a:lnTo>
                <a:lnTo>
                  <a:pt x="13792" y="55029"/>
                </a:lnTo>
                <a:lnTo>
                  <a:pt x="18262" y="52933"/>
                </a:lnTo>
                <a:lnTo>
                  <a:pt x="20866" y="51968"/>
                </a:lnTo>
                <a:lnTo>
                  <a:pt x="26796" y="50228"/>
                </a:lnTo>
                <a:lnTo>
                  <a:pt x="30149" y="49796"/>
                </a:lnTo>
                <a:lnTo>
                  <a:pt x="64113" y="49796"/>
                </a:lnTo>
                <a:lnTo>
                  <a:pt x="63093" y="48069"/>
                </a:lnTo>
                <a:lnTo>
                  <a:pt x="57950" y="42964"/>
                </a:lnTo>
                <a:lnTo>
                  <a:pt x="54584" y="41033"/>
                </a:lnTo>
                <a:lnTo>
                  <a:pt x="46253" y="38392"/>
                </a:lnTo>
                <a:lnTo>
                  <a:pt x="41198" y="37731"/>
                </a:lnTo>
                <a:close/>
              </a:path>
              <a:path w="265429" h="127000">
                <a:moveTo>
                  <a:pt x="103746" y="38988"/>
                </a:moveTo>
                <a:lnTo>
                  <a:pt x="100990" y="38988"/>
                </a:lnTo>
                <a:lnTo>
                  <a:pt x="99860" y="39039"/>
                </a:lnTo>
                <a:lnTo>
                  <a:pt x="95605" y="40893"/>
                </a:lnTo>
                <a:lnTo>
                  <a:pt x="95618" y="123710"/>
                </a:lnTo>
                <a:lnTo>
                  <a:pt x="101574" y="125615"/>
                </a:lnTo>
                <a:lnTo>
                  <a:pt x="104571" y="125615"/>
                </a:lnTo>
                <a:lnTo>
                  <a:pt x="110667" y="66179"/>
                </a:lnTo>
                <a:lnTo>
                  <a:pt x="114833" y="61086"/>
                </a:lnTo>
                <a:lnTo>
                  <a:pt x="118808" y="57213"/>
                </a:lnTo>
                <a:lnTo>
                  <a:pt x="125581" y="52501"/>
                </a:lnTo>
                <a:lnTo>
                  <a:pt x="109194" y="52501"/>
                </a:lnTo>
                <a:lnTo>
                  <a:pt x="104863" y="39039"/>
                </a:lnTo>
                <a:lnTo>
                  <a:pt x="103746" y="38988"/>
                </a:lnTo>
                <a:close/>
              </a:path>
              <a:path w="265429" h="127000">
                <a:moveTo>
                  <a:pt x="162293" y="50609"/>
                </a:moveTo>
                <a:lnTo>
                  <a:pt x="136931" y="50609"/>
                </a:lnTo>
                <a:lnTo>
                  <a:pt x="139522" y="51142"/>
                </a:lnTo>
                <a:lnTo>
                  <a:pt x="143992" y="53314"/>
                </a:lnTo>
                <a:lnTo>
                  <a:pt x="151663" y="123710"/>
                </a:lnTo>
                <a:lnTo>
                  <a:pt x="152145" y="124371"/>
                </a:lnTo>
                <a:lnTo>
                  <a:pt x="157632" y="125615"/>
                </a:lnTo>
                <a:lnTo>
                  <a:pt x="160629" y="125615"/>
                </a:lnTo>
                <a:lnTo>
                  <a:pt x="166573" y="123710"/>
                </a:lnTo>
                <a:lnTo>
                  <a:pt x="166542" y="66179"/>
                </a:lnTo>
                <a:lnTo>
                  <a:pt x="166192" y="62687"/>
                </a:lnTo>
                <a:lnTo>
                  <a:pt x="164172" y="54470"/>
                </a:lnTo>
                <a:lnTo>
                  <a:pt x="162496" y="50876"/>
                </a:lnTo>
                <a:lnTo>
                  <a:pt x="162293" y="50609"/>
                </a:lnTo>
                <a:close/>
              </a:path>
              <a:path w="265429" h="127000">
                <a:moveTo>
                  <a:pt x="142633" y="37731"/>
                </a:moveTo>
                <a:lnTo>
                  <a:pt x="132410" y="37731"/>
                </a:lnTo>
                <a:lnTo>
                  <a:pt x="127736" y="38912"/>
                </a:lnTo>
                <a:lnTo>
                  <a:pt x="118490" y="43662"/>
                </a:lnTo>
                <a:lnTo>
                  <a:pt x="113855" y="47396"/>
                </a:lnTo>
                <a:lnTo>
                  <a:pt x="109194" y="52501"/>
                </a:lnTo>
                <a:lnTo>
                  <a:pt x="125581" y="52501"/>
                </a:lnTo>
                <a:lnTo>
                  <a:pt x="126403" y="51930"/>
                </a:lnTo>
                <a:lnTo>
                  <a:pt x="130200" y="50609"/>
                </a:lnTo>
                <a:lnTo>
                  <a:pt x="162293" y="50609"/>
                </a:lnTo>
                <a:lnTo>
                  <a:pt x="157848" y="44754"/>
                </a:lnTo>
                <a:lnTo>
                  <a:pt x="154800" y="42303"/>
                </a:lnTo>
                <a:lnTo>
                  <a:pt x="147269" y="38646"/>
                </a:lnTo>
                <a:lnTo>
                  <a:pt x="142633" y="37731"/>
                </a:lnTo>
                <a:close/>
              </a:path>
              <a:path w="265429" h="127000">
                <a:moveTo>
                  <a:pt x="229806" y="37731"/>
                </a:moveTo>
                <a:lnTo>
                  <a:pt x="219163" y="37731"/>
                </a:lnTo>
                <a:lnTo>
                  <a:pt x="214033" y="38798"/>
                </a:lnTo>
                <a:lnTo>
                  <a:pt x="190106" y="70040"/>
                </a:lnTo>
                <a:lnTo>
                  <a:pt x="189344" y="76326"/>
                </a:lnTo>
                <a:lnTo>
                  <a:pt x="189406" y="89750"/>
                </a:lnTo>
                <a:lnTo>
                  <a:pt x="211721" y="125628"/>
                </a:lnTo>
                <a:lnTo>
                  <a:pt x="216890" y="126784"/>
                </a:lnTo>
                <a:lnTo>
                  <a:pt x="228523" y="126784"/>
                </a:lnTo>
                <a:lnTo>
                  <a:pt x="233654" y="125488"/>
                </a:lnTo>
                <a:lnTo>
                  <a:pt x="243027" y="120332"/>
                </a:lnTo>
                <a:lnTo>
                  <a:pt x="247535" y="116725"/>
                </a:lnTo>
                <a:lnTo>
                  <a:pt x="250024" y="114084"/>
                </a:lnTo>
                <a:lnTo>
                  <a:pt x="221640" y="114084"/>
                </a:lnTo>
                <a:lnTo>
                  <a:pt x="218338" y="113169"/>
                </a:lnTo>
                <a:lnTo>
                  <a:pt x="205041" y="85750"/>
                </a:lnTo>
                <a:lnTo>
                  <a:pt x="205041" y="77825"/>
                </a:lnTo>
                <a:lnTo>
                  <a:pt x="222402" y="50520"/>
                </a:lnTo>
                <a:lnTo>
                  <a:pt x="265391" y="50520"/>
                </a:lnTo>
                <a:lnTo>
                  <a:pt x="265391" y="49974"/>
                </a:lnTo>
                <a:lnTo>
                  <a:pt x="250139" y="49974"/>
                </a:lnTo>
                <a:lnTo>
                  <a:pt x="246227" y="45961"/>
                </a:lnTo>
                <a:lnTo>
                  <a:pt x="242252" y="42913"/>
                </a:lnTo>
                <a:lnTo>
                  <a:pt x="234238" y="38773"/>
                </a:lnTo>
                <a:lnTo>
                  <a:pt x="229806" y="37731"/>
                </a:lnTo>
                <a:close/>
              </a:path>
              <a:path w="265429" h="127000">
                <a:moveTo>
                  <a:pt x="265391" y="112102"/>
                </a:moveTo>
                <a:lnTo>
                  <a:pt x="251891" y="112102"/>
                </a:lnTo>
                <a:lnTo>
                  <a:pt x="252006" y="123723"/>
                </a:lnTo>
                <a:lnTo>
                  <a:pt x="252501" y="124447"/>
                </a:lnTo>
                <a:lnTo>
                  <a:pt x="257492" y="125615"/>
                </a:lnTo>
                <a:lnTo>
                  <a:pt x="259994" y="125615"/>
                </a:lnTo>
                <a:lnTo>
                  <a:pt x="265391" y="112102"/>
                </a:lnTo>
                <a:close/>
              </a:path>
              <a:path w="265429" h="127000">
                <a:moveTo>
                  <a:pt x="265391" y="50520"/>
                </a:moveTo>
                <a:lnTo>
                  <a:pt x="230428" y="50520"/>
                </a:lnTo>
                <a:lnTo>
                  <a:pt x="234416" y="51828"/>
                </a:lnTo>
                <a:lnTo>
                  <a:pt x="242074" y="57048"/>
                </a:lnTo>
                <a:lnTo>
                  <a:pt x="246037" y="60845"/>
                </a:lnTo>
                <a:lnTo>
                  <a:pt x="250139" y="65824"/>
                </a:lnTo>
                <a:lnTo>
                  <a:pt x="250139" y="98234"/>
                </a:lnTo>
                <a:lnTo>
                  <a:pt x="227634" y="114084"/>
                </a:lnTo>
                <a:lnTo>
                  <a:pt x="250024" y="114084"/>
                </a:lnTo>
                <a:lnTo>
                  <a:pt x="251891" y="112102"/>
                </a:lnTo>
                <a:lnTo>
                  <a:pt x="265391" y="112102"/>
                </a:lnTo>
                <a:lnTo>
                  <a:pt x="265391" y="50520"/>
                </a:lnTo>
                <a:close/>
              </a:path>
              <a:path w="265429" h="127000">
                <a:moveTo>
                  <a:pt x="259206" y="0"/>
                </a:moveTo>
                <a:lnTo>
                  <a:pt x="256197" y="0"/>
                </a:lnTo>
                <a:lnTo>
                  <a:pt x="254990" y="76"/>
                </a:lnTo>
                <a:lnTo>
                  <a:pt x="250139" y="49974"/>
                </a:lnTo>
                <a:lnTo>
                  <a:pt x="265391" y="49974"/>
                </a:lnTo>
                <a:lnTo>
                  <a:pt x="265391" y="2463"/>
                </a:lnTo>
                <a:lnTo>
                  <a:pt x="265252" y="2057"/>
                </a:lnTo>
                <a:lnTo>
                  <a:pt x="2592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8290" y="3510212"/>
            <a:ext cx="433832" cy="12776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44289" y="3882684"/>
            <a:ext cx="665619" cy="12011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70878" y="3850537"/>
            <a:ext cx="449846" cy="14559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78011" y="3843968"/>
            <a:ext cx="1072898" cy="15891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33702" y="4167055"/>
            <a:ext cx="325285" cy="12776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822842" y="4205767"/>
            <a:ext cx="233857" cy="8905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131894" y="4168035"/>
            <a:ext cx="1148857" cy="15118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355666" y="4167680"/>
            <a:ext cx="439381" cy="12713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438632" y="4539523"/>
            <a:ext cx="229311" cy="890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730743" y="4501433"/>
            <a:ext cx="515213" cy="15829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303826" y="4501796"/>
            <a:ext cx="639533" cy="12678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489795" y="2697881"/>
            <a:ext cx="995426" cy="19556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571231" y="2696653"/>
            <a:ext cx="656184" cy="1967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75465" y="3215546"/>
            <a:ext cx="733844" cy="12677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274146" y="3214556"/>
            <a:ext cx="245783" cy="12776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588933" y="3215535"/>
            <a:ext cx="708748" cy="12678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363269" y="3232833"/>
            <a:ext cx="596480" cy="14055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480600" y="3566585"/>
            <a:ext cx="475576" cy="10948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026378" y="3587024"/>
            <a:ext cx="69202" cy="8905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160983" y="3548301"/>
            <a:ext cx="1160985" cy="15892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388288" y="3548934"/>
            <a:ext cx="614654" cy="15829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480630" y="3872924"/>
            <a:ext cx="1229790" cy="12776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765361" y="3911635"/>
            <a:ext cx="730897" cy="12011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486590" y="4196640"/>
            <a:ext cx="817397" cy="15820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362890" y="4202583"/>
            <a:ext cx="824712" cy="15234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252467" y="4202579"/>
            <a:ext cx="550075" cy="15234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7480874" y="4530749"/>
            <a:ext cx="274320" cy="127000"/>
          </a:xfrm>
          <a:custGeom>
            <a:avLst/>
            <a:gdLst/>
            <a:ahLst/>
            <a:cxnLst/>
            <a:rect l="l" t="t" r="r" b="b"/>
            <a:pathLst>
              <a:path w="274320" h="127000">
                <a:moveTo>
                  <a:pt x="65995" y="49796"/>
                </a:moveTo>
                <a:lnTo>
                  <a:pt x="38480" y="49796"/>
                </a:lnTo>
                <a:lnTo>
                  <a:pt x="41503" y="50203"/>
                </a:lnTo>
                <a:lnTo>
                  <a:pt x="46418" y="51828"/>
                </a:lnTo>
                <a:lnTo>
                  <a:pt x="54355" y="65760"/>
                </a:lnTo>
                <a:lnTo>
                  <a:pt x="54355" y="75183"/>
                </a:lnTo>
                <a:lnTo>
                  <a:pt x="36017" y="75183"/>
                </a:lnTo>
                <a:lnTo>
                  <a:pt x="30060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5018" y="126784"/>
                </a:lnTo>
                <a:lnTo>
                  <a:pt x="34594" y="126784"/>
                </a:lnTo>
                <a:lnTo>
                  <a:pt x="39433" y="125729"/>
                </a:lnTo>
                <a:lnTo>
                  <a:pt x="48577" y="121526"/>
                </a:lnTo>
                <a:lnTo>
                  <a:pt x="52717" y="118592"/>
                </a:lnTo>
                <a:lnTo>
                  <a:pt x="56089" y="115163"/>
                </a:lnTo>
                <a:lnTo>
                  <a:pt x="26911" y="115163"/>
                </a:lnTo>
                <a:lnTo>
                  <a:pt x="22986" y="113918"/>
                </a:lnTo>
                <a:lnTo>
                  <a:pt x="17373" y="108940"/>
                </a:lnTo>
                <a:lnTo>
                  <a:pt x="15976" y="105587"/>
                </a:lnTo>
                <a:lnTo>
                  <a:pt x="15976" y="98932"/>
                </a:lnTo>
                <a:lnTo>
                  <a:pt x="36741" y="85902"/>
                </a:lnTo>
                <a:lnTo>
                  <a:pt x="69862" y="85902"/>
                </a:lnTo>
                <a:lnTo>
                  <a:pt x="69835" y="63004"/>
                </a:lnTo>
                <a:lnTo>
                  <a:pt x="69265" y="58800"/>
                </a:lnTo>
                <a:lnTo>
                  <a:pt x="66865" y="51231"/>
                </a:lnTo>
                <a:lnTo>
                  <a:pt x="65995" y="49796"/>
                </a:lnTo>
                <a:close/>
              </a:path>
              <a:path w="274320" h="127000">
                <a:moveTo>
                  <a:pt x="69862" y="114807"/>
                </a:moveTo>
                <a:lnTo>
                  <a:pt x="56438" y="114807"/>
                </a:lnTo>
                <a:lnTo>
                  <a:pt x="56438" y="123634"/>
                </a:lnTo>
                <a:lnTo>
                  <a:pt x="61506" y="125615"/>
                </a:lnTo>
                <a:lnTo>
                  <a:pt x="64846" y="125615"/>
                </a:lnTo>
                <a:lnTo>
                  <a:pt x="69862" y="123634"/>
                </a:lnTo>
                <a:lnTo>
                  <a:pt x="69862" y="114807"/>
                </a:lnTo>
                <a:close/>
              </a:path>
              <a:path w="274320" h="127000">
                <a:moveTo>
                  <a:pt x="69862" y="85902"/>
                </a:moveTo>
                <a:lnTo>
                  <a:pt x="54355" y="85902"/>
                </a:lnTo>
                <a:lnTo>
                  <a:pt x="54355" y="103098"/>
                </a:lnTo>
                <a:lnTo>
                  <a:pt x="50507" y="107187"/>
                </a:lnTo>
                <a:lnTo>
                  <a:pt x="46837" y="110210"/>
                </a:lnTo>
                <a:lnTo>
                  <a:pt x="39839" y="114172"/>
                </a:lnTo>
                <a:lnTo>
                  <a:pt x="36042" y="115163"/>
                </a:lnTo>
                <a:lnTo>
                  <a:pt x="56089" y="115163"/>
                </a:lnTo>
                <a:lnTo>
                  <a:pt x="56438" y="114807"/>
                </a:lnTo>
                <a:lnTo>
                  <a:pt x="69862" y="114807"/>
                </a:lnTo>
                <a:lnTo>
                  <a:pt x="69862" y="85902"/>
                </a:lnTo>
                <a:close/>
              </a:path>
              <a:path w="274320" h="127000">
                <a:moveTo>
                  <a:pt x="42417" y="37731"/>
                </a:moveTo>
                <a:lnTo>
                  <a:pt x="33019" y="37731"/>
                </a:lnTo>
                <a:lnTo>
                  <a:pt x="29781" y="38011"/>
                </a:lnTo>
                <a:lnTo>
                  <a:pt x="4216" y="54140"/>
                </a:lnTo>
                <a:lnTo>
                  <a:pt x="4470" y="55638"/>
                </a:lnTo>
                <a:lnTo>
                  <a:pt x="6769" y="58165"/>
                </a:lnTo>
                <a:lnTo>
                  <a:pt x="8026" y="58165"/>
                </a:lnTo>
                <a:lnTo>
                  <a:pt x="9182" y="57734"/>
                </a:lnTo>
                <a:lnTo>
                  <a:pt x="12268" y="55994"/>
                </a:lnTo>
                <a:lnTo>
                  <a:pt x="14198" y="55029"/>
                </a:lnTo>
                <a:lnTo>
                  <a:pt x="18795" y="52933"/>
                </a:lnTo>
                <a:lnTo>
                  <a:pt x="21475" y="51968"/>
                </a:lnTo>
                <a:lnTo>
                  <a:pt x="27584" y="50228"/>
                </a:lnTo>
                <a:lnTo>
                  <a:pt x="31038" y="49796"/>
                </a:lnTo>
                <a:lnTo>
                  <a:pt x="65995" y="49796"/>
                </a:lnTo>
                <a:lnTo>
                  <a:pt x="64947" y="48069"/>
                </a:lnTo>
                <a:lnTo>
                  <a:pt x="59651" y="42964"/>
                </a:lnTo>
                <a:lnTo>
                  <a:pt x="56184" y="41033"/>
                </a:lnTo>
                <a:lnTo>
                  <a:pt x="47612" y="38392"/>
                </a:lnTo>
                <a:lnTo>
                  <a:pt x="42417" y="37731"/>
                </a:lnTo>
                <a:close/>
              </a:path>
              <a:path w="274320" h="127000">
                <a:moveTo>
                  <a:pt x="107200" y="38988"/>
                </a:moveTo>
                <a:lnTo>
                  <a:pt x="104368" y="38988"/>
                </a:lnTo>
                <a:lnTo>
                  <a:pt x="103200" y="39039"/>
                </a:lnTo>
                <a:lnTo>
                  <a:pt x="98818" y="40893"/>
                </a:lnTo>
                <a:lnTo>
                  <a:pt x="98831" y="123710"/>
                </a:lnTo>
                <a:lnTo>
                  <a:pt x="104965" y="125615"/>
                </a:lnTo>
                <a:lnTo>
                  <a:pt x="108051" y="125615"/>
                </a:lnTo>
                <a:lnTo>
                  <a:pt x="114325" y="66179"/>
                </a:lnTo>
                <a:lnTo>
                  <a:pt x="118617" y="61086"/>
                </a:lnTo>
                <a:lnTo>
                  <a:pt x="122707" y="57213"/>
                </a:lnTo>
                <a:lnTo>
                  <a:pt x="129684" y="52501"/>
                </a:lnTo>
                <a:lnTo>
                  <a:pt x="112814" y="52501"/>
                </a:lnTo>
                <a:lnTo>
                  <a:pt x="108356" y="39039"/>
                </a:lnTo>
                <a:lnTo>
                  <a:pt x="107200" y="38988"/>
                </a:lnTo>
                <a:close/>
              </a:path>
              <a:path w="274320" h="127000">
                <a:moveTo>
                  <a:pt x="167469" y="50609"/>
                </a:moveTo>
                <a:lnTo>
                  <a:pt x="141363" y="50609"/>
                </a:lnTo>
                <a:lnTo>
                  <a:pt x="144030" y="51142"/>
                </a:lnTo>
                <a:lnTo>
                  <a:pt x="148628" y="53314"/>
                </a:lnTo>
                <a:lnTo>
                  <a:pt x="156527" y="123710"/>
                </a:lnTo>
                <a:lnTo>
                  <a:pt x="157022" y="124371"/>
                </a:lnTo>
                <a:lnTo>
                  <a:pt x="162674" y="125615"/>
                </a:lnTo>
                <a:lnTo>
                  <a:pt x="165760" y="125615"/>
                </a:lnTo>
                <a:lnTo>
                  <a:pt x="171869" y="123710"/>
                </a:lnTo>
                <a:lnTo>
                  <a:pt x="171843" y="66179"/>
                </a:lnTo>
                <a:lnTo>
                  <a:pt x="171475" y="62687"/>
                </a:lnTo>
                <a:lnTo>
                  <a:pt x="169392" y="54470"/>
                </a:lnTo>
                <a:lnTo>
                  <a:pt x="167678" y="50876"/>
                </a:lnTo>
                <a:lnTo>
                  <a:pt x="167469" y="50609"/>
                </a:lnTo>
                <a:close/>
              </a:path>
              <a:path w="274320" h="127000">
                <a:moveTo>
                  <a:pt x="147231" y="37731"/>
                </a:moveTo>
                <a:lnTo>
                  <a:pt x="136702" y="37731"/>
                </a:lnTo>
                <a:lnTo>
                  <a:pt x="131889" y="38912"/>
                </a:lnTo>
                <a:lnTo>
                  <a:pt x="122377" y="43662"/>
                </a:lnTo>
                <a:lnTo>
                  <a:pt x="117601" y="47396"/>
                </a:lnTo>
                <a:lnTo>
                  <a:pt x="112814" y="52501"/>
                </a:lnTo>
                <a:lnTo>
                  <a:pt x="129684" y="52501"/>
                </a:lnTo>
                <a:lnTo>
                  <a:pt x="130530" y="51930"/>
                </a:lnTo>
                <a:lnTo>
                  <a:pt x="134429" y="50609"/>
                </a:lnTo>
                <a:lnTo>
                  <a:pt x="167469" y="50609"/>
                </a:lnTo>
                <a:lnTo>
                  <a:pt x="162890" y="44754"/>
                </a:lnTo>
                <a:lnTo>
                  <a:pt x="159753" y="42303"/>
                </a:lnTo>
                <a:lnTo>
                  <a:pt x="152006" y="38646"/>
                </a:lnTo>
                <a:lnTo>
                  <a:pt x="147231" y="37731"/>
                </a:lnTo>
                <a:close/>
              </a:path>
              <a:path w="274320" h="127000">
                <a:moveTo>
                  <a:pt x="237108" y="37731"/>
                </a:moveTo>
                <a:lnTo>
                  <a:pt x="226136" y="37731"/>
                </a:lnTo>
                <a:lnTo>
                  <a:pt x="220865" y="38798"/>
                </a:lnTo>
                <a:lnTo>
                  <a:pt x="196240" y="70040"/>
                </a:lnTo>
                <a:lnTo>
                  <a:pt x="195440" y="76326"/>
                </a:lnTo>
                <a:lnTo>
                  <a:pt x="195505" y="89750"/>
                </a:lnTo>
                <a:lnTo>
                  <a:pt x="218478" y="125628"/>
                </a:lnTo>
                <a:lnTo>
                  <a:pt x="223812" y="126784"/>
                </a:lnTo>
                <a:lnTo>
                  <a:pt x="235788" y="126784"/>
                </a:lnTo>
                <a:lnTo>
                  <a:pt x="241058" y="125488"/>
                </a:lnTo>
                <a:lnTo>
                  <a:pt x="250710" y="120332"/>
                </a:lnTo>
                <a:lnTo>
                  <a:pt x="255358" y="116725"/>
                </a:lnTo>
                <a:lnTo>
                  <a:pt x="257913" y="114084"/>
                </a:lnTo>
                <a:lnTo>
                  <a:pt x="228688" y="114084"/>
                </a:lnTo>
                <a:lnTo>
                  <a:pt x="225285" y="113169"/>
                </a:lnTo>
                <a:lnTo>
                  <a:pt x="211607" y="85750"/>
                </a:lnTo>
                <a:lnTo>
                  <a:pt x="211607" y="77825"/>
                </a:lnTo>
                <a:lnTo>
                  <a:pt x="229476" y="50520"/>
                </a:lnTo>
                <a:lnTo>
                  <a:pt x="273723" y="50520"/>
                </a:lnTo>
                <a:lnTo>
                  <a:pt x="273723" y="49974"/>
                </a:lnTo>
                <a:lnTo>
                  <a:pt x="258038" y="49974"/>
                </a:lnTo>
                <a:lnTo>
                  <a:pt x="253999" y="45961"/>
                </a:lnTo>
                <a:lnTo>
                  <a:pt x="249923" y="42913"/>
                </a:lnTo>
                <a:lnTo>
                  <a:pt x="241655" y="38773"/>
                </a:lnTo>
                <a:lnTo>
                  <a:pt x="237108" y="37731"/>
                </a:lnTo>
                <a:close/>
              </a:path>
              <a:path w="274320" h="127000">
                <a:moveTo>
                  <a:pt x="273723" y="112102"/>
                </a:moveTo>
                <a:lnTo>
                  <a:pt x="259829" y="112102"/>
                </a:lnTo>
                <a:lnTo>
                  <a:pt x="259956" y="123723"/>
                </a:lnTo>
                <a:lnTo>
                  <a:pt x="260464" y="124447"/>
                </a:lnTo>
                <a:lnTo>
                  <a:pt x="265595" y="125615"/>
                </a:lnTo>
                <a:lnTo>
                  <a:pt x="268185" y="125615"/>
                </a:lnTo>
                <a:lnTo>
                  <a:pt x="273723" y="112102"/>
                </a:lnTo>
                <a:close/>
              </a:path>
              <a:path w="274320" h="127000">
                <a:moveTo>
                  <a:pt x="273723" y="50520"/>
                </a:moveTo>
                <a:lnTo>
                  <a:pt x="237743" y="50520"/>
                </a:lnTo>
                <a:lnTo>
                  <a:pt x="241846" y="51828"/>
                </a:lnTo>
                <a:lnTo>
                  <a:pt x="249732" y="57048"/>
                </a:lnTo>
                <a:lnTo>
                  <a:pt x="253809" y="60845"/>
                </a:lnTo>
                <a:lnTo>
                  <a:pt x="258038" y="65824"/>
                </a:lnTo>
                <a:lnTo>
                  <a:pt x="258038" y="98234"/>
                </a:lnTo>
                <a:lnTo>
                  <a:pt x="234873" y="114084"/>
                </a:lnTo>
                <a:lnTo>
                  <a:pt x="257913" y="114084"/>
                </a:lnTo>
                <a:lnTo>
                  <a:pt x="259829" y="112102"/>
                </a:lnTo>
                <a:lnTo>
                  <a:pt x="273723" y="112102"/>
                </a:lnTo>
                <a:lnTo>
                  <a:pt x="273723" y="50520"/>
                </a:lnTo>
                <a:close/>
              </a:path>
              <a:path w="274320" h="127000">
                <a:moveTo>
                  <a:pt x="267360" y="0"/>
                </a:moveTo>
                <a:lnTo>
                  <a:pt x="264274" y="0"/>
                </a:lnTo>
                <a:lnTo>
                  <a:pt x="263029" y="76"/>
                </a:lnTo>
                <a:lnTo>
                  <a:pt x="258038" y="49974"/>
                </a:lnTo>
                <a:lnTo>
                  <a:pt x="273723" y="49974"/>
                </a:lnTo>
                <a:lnTo>
                  <a:pt x="273723" y="2463"/>
                </a:lnTo>
                <a:lnTo>
                  <a:pt x="273583" y="2057"/>
                </a:lnTo>
                <a:lnTo>
                  <a:pt x="267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25386" y="4568479"/>
            <a:ext cx="358140" cy="89535"/>
          </a:xfrm>
          <a:custGeom>
            <a:avLst/>
            <a:gdLst/>
            <a:ahLst/>
            <a:cxnLst/>
            <a:rect l="l" t="t" r="r" b="b"/>
            <a:pathLst>
              <a:path w="358140" h="89535">
                <a:moveTo>
                  <a:pt x="47523" y="0"/>
                </a:moveTo>
                <a:lnTo>
                  <a:pt x="34607" y="0"/>
                </a:lnTo>
                <a:lnTo>
                  <a:pt x="28968" y="1041"/>
                </a:lnTo>
                <a:lnTo>
                  <a:pt x="952" y="31711"/>
                </a:lnTo>
                <a:lnTo>
                  <a:pt x="0" y="37973"/>
                </a:lnTo>
                <a:lnTo>
                  <a:pt x="0" y="52260"/>
                </a:lnTo>
                <a:lnTo>
                  <a:pt x="29413" y="88125"/>
                </a:lnTo>
                <a:lnTo>
                  <a:pt x="35547" y="89052"/>
                </a:lnTo>
                <a:lnTo>
                  <a:pt x="46583" y="89052"/>
                </a:lnTo>
                <a:lnTo>
                  <a:pt x="74688" y="76987"/>
                </a:lnTo>
                <a:lnTo>
                  <a:pt x="38874" y="76987"/>
                </a:lnTo>
                <a:lnTo>
                  <a:pt x="34531" y="76288"/>
                </a:lnTo>
                <a:lnTo>
                  <a:pt x="16167" y="47536"/>
                </a:lnTo>
                <a:lnTo>
                  <a:pt x="73786" y="47536"/>
                </a:lnTo>
                <a:lnTo>
                  <a:pt x="75196" y="47040"/>
                </a:lnTo>
                <a:lnTo>
                  <a:pt x="77660" y="45059"/>
                </a:lnTo>
                <a:lnTo>
                  <a:pt x="78282" y="43395"/>
                </a:lnTo>
                <a:lnTo>
                  <a:pt x="78282" y="36652"/>
                </a:lnTo>
                <a:lnTo>
                  <a:pt x="16167" y="36652"/>
                </a:lnTo>
                <a:lnTo>
                  <a:pt x="16294" y="33350"/>
                </a:lnTo>
                <a:lnTo>
                  <a:pt x="36182" y="11620"/>
                </a:lnTo>
                <a:lnTo>
                  <a:pt x="69766" y="11620"/>
                </a:lnTo>
                <a:lnTo>
                  <a:pt x="66459" y="7848"/>
                </a:lnTo>
                <a:lnTo>
                  <a:pt x="62598" y="5105"/>
                </a:lnTo>
                <a:lnTo>
                  <a:pt x="53212" y="1016"/>
                </a:lnTo>
                <a:lnTo>
                  <a:pt x="47523" y="0"/>
                </a:lnTo>
                <a:close/>
              </a:path>
              <a:path w="358140" h="89535">
                <a:moveTo>
                  <a:pt x="72567" y="70866"/>
                </a:moveTo>
                <a:lnTo>
                  <a:pt x="71361" y="70866"/>
                </a:lnTo>
                <a:lnTo>
                  <a:pt x="70243" y="71183"/>
                </a:lnTo>
                <a:lnTo>
                  <a:pt x="67259" y="72440"/>
                </a:lnTo>
                <a:lnTo>
                  <a:pt x="65366" y="73139"/>
                </a:lnTo>
                <a:lnTo>
                  <a:pt x="60744" y="74701"/>
                </a:lnTo>
                <a:lnTo>
                  <a:pt x="58000" y="75412"/>
                </a:lnTo>
                <a:lnTo>
                  <a:pt x="51663" y="76669"/>
                </a:lnTo>
                <a:lnTo>
                  <a:pt x="48056" y="76987"/>
                </a:lnTo>
                <a:lnTo>
                  <a:pt x="74688" y="76987"/>
                </a:lnTo>
                <a:lnTo>
                  <a:pt x="72961" y="70967"/>
                </a:lnTo>
                <a:lnTo>
                  <a:pt x="72567" y="70866"/>
                </a:lnTo>
                <a:close/>
              </a:path>
              <a:path w="358140" h="89535">
                <a:moveTo>
                  <a:pt x="69766" y="11620"/>
                </a:moveTo>
                <a:lnTo>
                  <a:pt x="47586" y="11620"/>
                </a:lnTo>
                <a:lnTo>
                  <a:pt x="53276" y="13843"/>
                </a:lnTo>
                <a:lnTo>
                  <a:pt x="60947" y="22720"/>
                </a:lnTo>
                <a:lnTo>
                  <a:pt x="62776" y="28841"/>
                </a:lnTo>
                <a:lnTo>
                  <a:pt x="62585" y="36652"/>
                </a:lnTo>
                <a:lnTo>
                  <a:pt x="78282" y="36652"/>
                </a:lnTo>
                <a:lnTo>
                  <a:pt x="78282" y="33070"/>
                </a:lnTo>
                <a:lnTo>
                  <a:pt x="77571" y="28105"/>
                </a:lnTo>
                <a:lnTo>
                  <a:pt x="74739" y="18808"/>
                </a:lnTo>
                <a:lnTo>
                  <a:pt x="72516" y="14757"/>
                </a:lnTo>
                <a:lnTo>
                  <a:pt x="69766" y="11620"/>
                </a:lnTo>
                <a:close/>
              </a:path>
              <a:path w="358140" h="89535">
                <a:moveTo>
                  <a:pt x="99923" y="1257"/>
                </a:moveTo>
                <a:lnTo>
                  <a:pt x="96646" y="1257"/>
                </a:lnTo>
                <a:lnTo>
                  <a:pt x="95427" y="1295"/>
                </a:lnTo>
                <a:lnTo>
                  <a:pt x="90495" y="4635"/>
                </a:lnTo>
                <a:lnTo>
                  <a:pt x="90617" y="5194"/>
                </a:lnTo>
                <a:lnTo>
                  <a:pt x="120307" y="84632"/>
                </a:lnTo>
                <a:lnTo>
                  <a:pt x="129108" y="87884"/>
                </a:lnTo>
                <a:lnTo>
                  <a:pt x="132880" y="87884"/>
                </a:lnTo>
                <a:lnTo>
                  <a:pt x="146426" y="72034"/>
                </a:lnTo>
                <a:lnTo>
                  <a:pt x="131559" y="72034"/>
                </a:lnTo>
                <a:lnTo>
                  <a:pt x="107162" y="4140"/>
                </a:lnTo>
                <a:lnTo>
                  <a:pt x="101384" y="1308"/>
                </a:lnTo>
                <a:lnTo>
                  <a:pt x="99923" y="1257"/>
                </a:lnTo>
                <a:close/>
              </a:path>
              <a:path w="358140" h="89535">
                <a:moveTo>
                  <a:pt x="165633" y="1257"/>
                </a:moveTo>
                <a:lnTo>
                  <a:pt x="162471" y="1257"/>
                </a:lnTo>
                <a:lnTo>
                  <a:pt x="161099" y="1308"/>
                </a:lnTo>
                <a:lnTo>
                  <a:pt x="155574" y="4140"/>
                </a:lnTo>
                <a:lnTo>
                  <a:pt x="131838" y="70954"/>
                </a:lnTo>
                <a:lnTo>
                  <a:pt x="131559" y="72034"/>
                </a:lnTo>
                <a:lnTo>
                  <a:pt x="146426" y="72034"/>
                </a:lnTo>
                <a:lnTo>
                  <a:pt x="170700" y="7658"/>
                </a:lnTo>
                <a:lnTo>
                  <a:pt x="171132" y="6121"/>
                </a:lnTo>
                <a:lnTo>
                  <a:pt x="171335" y="5194"/>
                </a:lnTo>
                <a:lnTo>
                  <a:pt x="171339" y="2971"/>
                </a:lnTo>
                <a:lnTo>
                  <a:pt x="170903" y="2324"/>
                </a:lnTo>
                <a:lnTo>
                  <a:pt x="170522" y="2044"/>
                </a:lnTo>
                <a:lnTo>
                  <a:pt x="169456" y="1562"/>
                </a:lnTo>
                <a:lnTo>
                  <a:pt x="168719" y="1409"/>
                </a:lnTo>
                <a:lnTo>
                  <a:pt x="167766" y="1346"/>
                </a:lnTo>
                <a:lnTo>
                  <a:pt x="165633" y="1257"/>
                </a:lnTo>
                <a:close/>
              </a:path>
              <a:path w="358140" h="89535">
                <a:moveTo>
                  <a:pt x="230403" y="0"/>
                </a:moveTo>
                <a:lnTo>
                  <a:pt x="217487" y="0"/>
                </a:lnTo>
                <a:lnTo>
                  <a:pt x="211835" y="1041"/>
                </a:lnTo>
                <a:lnTo>
                  <a:pt x="183819" y="31711"/>
                </a:lnTo>
                <a:lnTo>
                  <a:pt x="182879" y="37973"/>
                </a:lnTo>
                <a:lnTo>
                  <a:pt x="182879" y="52260"/>
                </a:lnTo>
                <a:lnTo>
                  <a:pt x="212293" y="88125"/>
                </a:lnTo>
                <a:lnTo>
                  <a:pt x="218427" y="89052"/>
                </a:lnTo>
                <a:lnTo>
                  <a:pt x="229463" y="89052"/>
                </a:lnTo>
                <a:lnTo>
                  <a:pt x="257568" y="76987"/>
                </a:lnTo>
                <a:lnTo>
                  <a:pt x="221754" y="76987"/>
                </a:lnTo>
                <a:lnTo>
                  <a:pt x="217411" y="76288"/>
                </a:lnTo>
                <a:lnTo>
                  <a:pt x="199047" y="47536"/>
                </a:lnTo>
                <a:lnTo>
                  <a:pt x="256666" y="47536"/>
                </a:lnTo>
                <a:lnTo>
                  <a:pt x="258076" y="47040"/>
                </a:lnTo>
                <a:lnTo>
                  <a:pt x="260540" y="45059"/>
                </a:lnTo>
                <a:lnTo>
                  <a:pt x="261162" y="43395"/>
                </a:lnTo>
                <a:lnTo>
                  <a:pt x="261162" y="36652"/>
                </a:lnTo>
                <a:lnTo>
                  <a:pt x="199047" y="36652"/>
                </a:lnTo>
                <a:lnTo>
                  <a:pt x="199174" y="33350"/>
                </a:lnTo>
                <a:lnTo>
                  <a:pt x="219049" y="11620"/>
                </a:lnTo>
                <a:lnTo>
                  <a:pt x="252646" y="11620"/>
                </a:lnTo>
                <a:lnTo>
                  <a:pt x="249339" y="7848"/>
                </a:lnTo>
                <a:lnTo>
                  <a:pt x="245478" y="5105"/>
                </a:lnTo>
                <a:lnTo>
                  <a:pt x="236092" y="1016"/>
                </a:lnTo>
                <a:lnTo>
                  <a:pt x="230403" y="0"/>
                </a:lnTo>
                <a:close/>
              </a:path>
              <a:path w="358140" h="89535">
                <a:moveTo>
                  <a:pt x="255447" y="70866"/>
                </a:moveTo>
                <a:lnTo>
                  <a:pt x="254241" y="70866"/>
                </a:lnTo>
                <a:lnTo>
                  <a:pt x="253123" y="71183"/>
                </a:lnTo>
                <a:lnTo>
                  <a:pt x="250139" y="72440"/>
                </a:lnTo>
                <a:lnTo>
                  <a:pt x="248246" y="73139"/>
                </a:lnTo>
                <a:lnTo>
                  <a:pt x="243624" y="74701"/>
                </a:lnTo>
                <a:lnTo>
                  <a:pt x="240880" y="75412"/>
                </a:lnTo>
                <a:lnTo>
                  <a:pt x="234543" y="76669"/>
                </a:lnTo>
                <a:lnTo>
                  <a:pt x="230936" y="76987"/>
                </a:lnTo>
                <a:lnTo>
                  <a:pt x="257568" y="76987"/>
                </a:lnTo>
                <a:lnTo>
                  <a:pt x="255841" y="70967"/>
                </a:lnTo>
                <a:lnTo>
                  <a:pt x="255447" y="70866"/>
                </a:lnTo>
                <a:close/>
              </a:path>
              <a:path w="358140" h="89535">
                <a:moveTo>
                  <a:pt x="252646" y="11620"/>
                </a:moveTo>
                <a:lnTo>
                  <a:pt x="230466" y="11620"/>
                </a:lnTo>
                <a:lnTo>
                  <a:pt x="236156" y="13843"/>
                </a:lnTo>
                <a:lnTo>
                  <a:pt x="243839" y="22720"/>
                </a:lnTo>
                <a:lnTo>
                  <a:pt x="245656" y="28841"/>
                </a:lnTo>
                <a:lnTo>
                  <a:pt x="245465" y="36652"/>
                </a:lnTo>
                <a:lnTo>
                  <a:pt x="261162" y="36652"/>
                </a:lnTo>
                <a:lnTo>
                  <a:pt x="261162" y="33070"/>
                </a:lnTo>
                <a:lnTo>
                  <a:pt x="260451" y="28105"/>
                </a:lnTo>
                <a:lnTo>
                  <a:pt x="257619" y="18808"/>
                </a:lnTo>
                <a:lnTo>
                  <a:pt x="255396" y="14757"/>
                </a:lnTo>
                <a:lnTo>
                  <a:pt x="252646" y="11620"/>
                </a:lnTo>
                <a:close/>
              </a:path>
              <a:path w="358140" h="89535">
                <a:moveTo>
                  <a:pt x="293039" y="1257"/>
                </a:moveTo>
                <a:lnTo>
                  <a:pt x="290207" y="1257"/>
                </a:lnTo>
                <a:lnTo>
                  <a:pt x="289039" y="1308"/>
                </a:lnTo>
                <a:lnTo>
                  <a:pt x="284657" y="3162"/>
                </a:lnTo>
                <a:lnTo>
                  <a:pt x="284670" y="85979"/>
                </a:lnTo>
                <a:lnTo>
                  <a:pt x="290804" y="87884"/>
                </a:lnTo>
                <a:lnTo>
                  <a:pt x="293890" y="87884"/>
                </a:lnTo>
                <a:lnTo>
                  <a:pt x="300164" y="85572"/>
                </a:lnTo>
                <a:lnTo>
                  <a:pt x="300164" y="28448"/>
                </a:lnTo>
                <a:lnTo>
                  <a:pt x="304457" y="23355"/>
                </a:lnTo>
                <a:lnTo>
                  <a:pt x="308546" y="19481"/>
                </a:lnTo>
                <a:lnTo>
                  <a:pt x="315523" y="14770"/>
                </a:lnTo>
                <a:lnTo>
                  <a:pt x="298653" y="14770"/>
                </a:lnTo>
                <a:lnTo>
                  <a:pt x="294195" y="1308"/>
                </a:lnTo>
                <a:lnTo>
                  <a:pt x="293039" y="1257"/>
                </a:lnTo>
                <a:close/>
              </a:path>
              <a:path w="358140" h="89535">
                <a:moveTo>
                  <a:pt x="353308" y="12877"/>
                </a:moveTo>
                <a:lnTo>
                  <a:pt x="327202" y="12877"/>
                </a:lnTo>
                <a:lnTo>
                  <a:pt x="329869" y="13411"/>
                </a:lnTo>
                <a:lnTo>
                  <a:pt x="334467" y="15582"/>
                </a:lnTo>
                <a:lnTo>
                  <a:pt x="342239" y="33020"/>
                </a:lnTo>
                <a:lnTo>
                  <a:pt x="342239" y="85572"/>
                </a:lnTo>
                <a:lnTo>
                  <a:pt x="342366" y="85979"/>
                </a:lnTo>
                <a:lnTo>
                  <a:pt x="348513" y="87884"/>
                </a:lnTo>
                <a:lnTo>
                  <a:pt x="351599" y="87884"/>
                </a:lnTo>
                <a:lnTo>
                  <a:pt x="357835" y="85572"/>
                </a:lnTo>
                <a:lnTo>
                  <a:pt x="357772" y="29298"/>
                </a:lnTo>
                <a:lnTo>
                  <a:pt x="357314" y="24955"/>
                </a:lnTo>
                <a:lnTo>
                  <a:pt x="355231" y="16738"/>
                </a:lnTo>
                <a:lnTo>
                  <a:pt x="353517" y="13144"/>
                </a:lnTo>
                <a:lnTo>
                  <a:pt x="353308" y="12877"/>
                </a:lnTo>
                <a:close/>
              </a:path>
              <a:path w="358140" h="89535">
                <a:moveTo>
                  <a:pt x="333070" y="0"/>
                </a:moveTo>
                <a:lnTo>
                  <a:pt x="322541" y="0"/>
                </a:lnTo>
                <a:lnTo>
                  <a:pt x="317728" y="1181"/>
                </a:lnTo>
                <a:lnTo>
                  <a:pt x="308216" y="5930"/>
                </a:lnTo>
                <a:lnTo>
                  <a:pt x="303441" y="9664"/>
                </a:lnTo>
                <a:lnTo>
                  <a:pt x="298653" y="14770"/>
                </a:lnTo>
                <a:lnTo>
                  <a:pt x="315523" y="14770"/>
                </a:lnTo>
                <a:lnTo>
                  <a:pt x="316369" y="14198"/>
                </a:lnTo>
                <a:lnTo>
                  <a:pt x="320268" y="12877"/>
                </a:lnTo>
                <a:lnTo>
                  <a:pt x="353308" y="12877"/>
                </a:lnTo>
                <a:lnTo>
                  <a:pt x="348729" y="7023"/>
                </a:lnTo>
                <a:lnTo>
                  <a:pt x="345592" y="4572"/>
                </a:lnTo>
                <a:lnTo>
                  <a:pt x="337845" y="914"/>
                </a:lnTo>
                <a:lnTo>
                  <a:pt x="3330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250973" y="4536335"/>
            <a:ext cx="478713" cy="152349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8798906" y="4530392"/>
            <a:ext cx="366395" cy="127635"/>
          </a:xfrm>
          <a:custGeom>
            <a:avLst/>
            <a:gdLst/>
            <a:ahLst/>
            <a:cxnLst/>
            <a:rect l="l" t="t" r="r" b="b"/>
            <a:pathLst>
              <a:path w="366395" h="127635">
                <a:moveTo>
                  <a:pt x="9220" y="0"/>
                </a:moveTo>
                <a:lnTo>
                  <a:pt x="6134" y="0"/>
                </a:lnTo>
                <a:lnTo>
                  <a:pt x="4876" y="63"/>
                </a:lnTo>
                <a:lnTo>
                  <a:pt x="0" y="1981"/>
                </a:lnTo>
                <a:lnTo>
                  <a:pt x="0" y="124066"/>
                </a:lnTo>
                <a:lnTo>
                  <a:pt x="6134" y="125971"/>
                </a:lnTo>
                <a:lnTo>
                  <a:pt x="9220" y="125971"/>
                </a:lnTo>
                <a:lnTo>
                  <a:pt x="15367" y="124066"/>
                </a:lnTo>
                <a:lnTo>
                  <a:pt x="15367" y="1981"/>
                </a:lnTo>
                <a:lnTo>
                  <a:pt x="9220" y="0"/>
                </a:lnTo>
                <a:close/>
              </a:path>
              <a:path w="366395" h="127635">
                <a:moveTo>
                  <a:pt x="53416" y="39344"/>
                </a:moveTo>
                <a:lnTo>
                  <a:pt x="50330" y="39344"/>
                </a:lnTo>
                <a:lnTo>
                  <a:pt x="49072" y="39408"/>
                </a:lnTo>
                <a:lnTo>
                  <a:pt x="44196" y="41325"/>
                </a:lnTo>
                <a:lnTo>
                  <a:pt x="44196" y="124066"/>
                </a:lnTo>
                <a:lnTo>
                  <a:pt x="50330" y="125971"/>
                </a:lnTo>
                <a:lnTo>
                  <a:pt x="53416" y="125971"/>
                </a:lnTo>
                <a:lnTo>
                  <a:pt x="59690" y="123659"/>
                </a:lnTo>
                <a:lnTo>
                  <a:pt x="59690" y="41719"/>
                </a:lnTo>
                <a:lnTo>
                  <a:pt x="53416" y="39344"/>
                </a:lnTo>
                <a:close/>
              </a:path>
              <a:path w="366395" h="127635">
                <a:moveTo>
                  <a:pt x="55587" y="5943"/>
                </a:moveTo>
                <a:lnTo>
                  <a:pt x="48221" y="5943"/>
                </a:lnTo>
                <a:lnTo>
                  <a:pt x="45669" y="6578"/>
                </a:lnTo>
                <a:lnTo>
                  <a:pt x="42887" y="9093"/>
                </a:lnTo>
                <a:lnTo>
                  <a:pt x="42238" y="11341"/>
                </a:lnTo>
                <a:lnTo>
                  <a:pt x="42202" y="18364"/>
                </a:lnTo>
                <a:lnTo>
                  <a:pt x="42875" y="20700"/>
                </a:lnTo>
                <a:lnTo>
                  <a:pt x="45593" y="23152"/>
                </a:lnTo>
                <a:lnTo>
                  <a:pt x="48094" y="23774"/>
                </a:lnTo>
                <a:lnTo>
                  <a:pt x="55460" y="23774"/>
                </a:lnTo>
                <a:lnTo>
                  <a:pt x="58013" y="23139"/>
                </a:lnTo>
                <a:lnTo>
                  <a:pt x="60794" y="20624"/>
                </a:lnTo>
                <a:lnTo>
                  <a:pt x="61447" y="18364"/>
                </a:lnTo>
                <a:lnTo>
                  <a:pt x="61480" y="11341"/>
                </a:lnTo>
                <a:lnTo>
                  <a:pt x="60807" y="9016"/>
                </a:lnTo>
                <a:lnTo>
                  <a:pt x="58102" y="6553"/>
                </a:lnTo>
                <a:lnTo>
                  <a:pt x="55587" y="5943"/>
                </a:lnTo>
                <a:close/>
              </a:path>
              <a:path w="366395" h="127635">
                <a:moveTo>
                  <a:pt x="86525" y="39344"/>
                </a:moveTo>
                <a:lnTo>
                  <a:pt x="83248" y="39344"/>
                </a:lnTo>
                <a:lnTo>
                  <a:pt x="82029" y="39382"/>
                </a:lnTo>
                <a:lnTo>
                  <a:pt x="77096" y="42722"/>
                </a:lnTo>
                <a:lnTo>
                  <a:pt x="77203" y="43306"/>
                </a:lnTo>
                <a:lnTo>
                  <a:pt x="106908" y="122732"/>
                </a:lnTo>
                <a:lnTo>
                  <a:pt x="115709" y="125971"/>
                </a:lnTo>
                <a:lnTo>
                  <a:pt x="119481" y="125971"/>
                </a:lnTo>
                <a:lnTo>
                  <a:pt x="133032" y="110121"/>
                </a:lnTo>
                <a:lnTo>
                  <a:pt x="118160" y="110121"/>
                </a:lnTo>
                <a:lnTo>
                  <a:pt x="93764" y="42227"/>
                </a:lnTo>
                <a:lnTo>
                  <a:pt x="87985" y="39395"/>
                </a:lnTo>
                <a:lnTo>
                  <a:pt x="86525" y="39344"/>
                </a:lnTo>
                <a:close/>
              </a:path>
              <a:path w="366395" h="127635">
                <a:moveTo>
                  <a:pt x="152234" y="39344"/>
                </a:moveTo>
                <a:lnTo>
                  <a:pt x="149072" y="39344"/>
                </a:lnTo>
                <a:lnTo>
                  <a:pt x="147701" y="39395"/>
                </a:lnTo>
                <a:lnTo>
                  <a:pt x="142176" y="42227"/>
                </a:lnTo>
                <a:lnTo>
                  <a:pt x="118440" y="109042"/>
                </a:lnTo>
                <a:lnTo>
                  <a:pt x="118160" y="110121"/>
                </a:lnTo>
                <a:lnTo>
                  <a:pt x="133032" y="110121"/>
                </a:lnTo>
                <a:lnTo>
                  <a:pt x="157302" y="45745"/>
                </a:lnTo>
                <a:lnTo>
                  <a:pt x="157734" y="44208"/>
                </a:lnTo>
                <a:lnTo>
                  <a:pt x="157931" y="43306"/>
                </a:lnTo>
                <a:lnTo>
                  <a:pt x="158052" y="42138"/>
                </a:lnTo>
                <a:lnTo>
                  <a:pt x="157941" y="41059"/>
                </a:lnTo>
                <a:lnTo>
                  <a:pt x="154368" y="39433"/>
                </a:lnTo>
                <a:lnTo>
                  <a:pt x="152234" y="39344"/>
                </a:lnTo>
                <a:close/>
              </a:path>
              <a:path w="366395" h="127635">
                <a:moveTo>
                  <a:pt x="215480" y="38087"/>
                </a:moveTo>
                <a:lnTo>
                  <a:pt x="202565" y="38087"/>
                </a:lnTo>
                <a:lnTo>
                  <a:pt x="196913" y="39128"/>
                </a:lnTo>
                <a:lnTo>
                  <a:pt x="168897" y="69799"/>
                </a:lnTo>
                <a:lnTo>
                  <a:pt x="167957" y="76060"/>
                </a:lnTo>
                <a:lnTo>
                  <a:pt x="167957" y="90347"/>
                </a:lnTo>
                <a:lnTo>
                  <a:pt x="197370" y="126212"/>
                </a:lnTo>
                <a:lnTo>
                  <a:pt x="203504" y="127139"/>
                </a:lnTo>
                <a:lnTo>
                  <a:pt x="214541" y="127139"/>
                </a:lnTo>
                <a:lnTo>
                  <a:pt x="242646" y="115074"/>
                </a:lnTo>
                <a:lnTo>
                  <a:pt x="206832" y="115074"/>
                </a:lnTo>
                <a:lnTo>
                  <a:pt x="202488" y="114388"/>
                </a:lnTo>
                <a:lnTo>
                  <a:pt x="184124" y="85636"/>
                </a:lnTo>
                <a:lnTo>
                  <a:pt x="241744" y="85636"/>
                </a:lnTo>
                <a:lnTo>
                  <a:pt x="243154" y="85140"/>
                </a:lnTo>
                <a:lnTo>
                  <a:pt x="245618" y="83159"/>
                </a:lnTo>
                <a:lnTo>
                  <a:pt x="246240" y="81483"/>
                </a:lnTo>
                <a:lnTo>
                  <a:pt x="246240" y="74739"/>
                </a:lnTo>
                <a:lnTo>
                  <a:pt x="184124" y="74739"/>
                </a:lnTo>
                <a:lnTo>
                  <a:pt x="184251" y="71437"/>
                </a:lnTo>
                <a:lnTo>
                  <a:pt x="204127" y="49707"/>
                </a:lnTo>
                <a:lnTo>
                  <a:pt x="237723" y="49707"/>
                </a:lnTo>
                <a:lnTo>
                  <a:pt x="234416" y="45935"/>
                </a:lnTo>
                <a:lnTo>
                  <a:pt x="230555" y="43192"/>
                </a:lnTo>
                <a:lnTo>
                  <a:pt x="221170" y="39103"/>
                </a:lnTo>
                <a:lnTo>
                  <a:pt x="215480" y="38087"/>
                </a:lnTo>
                <a:close/>
              </a:path>
              <a:path w="366395" h="127635">
                <a:moveTo>
                  <a:pt x="240525" y="108953"/>
                </a:moveTo>
                <a:lnTo>
                  <a:pt x="239318" y="108953"/>
                </a:lnTo>
                <a:lnTo>
                  <a:pt x="238201" y="109270"/>
                </a:lnTo>
                <a:lnTo>
                  <a:pt x="235216" y="110528"/>
                </a:lnTo>
                <a:lnTo>
                  <a:pt x="233324" y="111226"/>
                </a:lnTo>
                <a:lnTo>
                  <a:pt x="228701" y="112788"/>
                </a:lnTo>
                <a:lnTo>
                  <a:pt x="225958" y="113499"/>
                </a:lnTo>
                <a:lnTo>
                  <a:pt x="219621" y="114757"/>
                </a:lnTo>
                <a:lnTo>
                  <a:pt x="216014" y="115074"/>
                </a:lnTo>
                <a:lnTo>
                  <a:pt x="242646" y="115074"/>
                </a:lnTo>
                <a:lnTo>
                  <a:pt x="240919" y="109054"/>
                </a:lnTo>
                <a:lnTo>
                  <a:pt x="240525" y="108953"/>
                </a:lnTo>
                <a:close/>
              </a:path>
              <a:path w="366395" h="127635">
                <a:moveTo>
                  <a:pt x="237723" y="49707"/>
                </a:moveTo>
                <a:lnTo>
                  <a:pt x="215544" y="49707"/>
                </a:lnTo>
                <a:lnTo>
                  <a:pt x="221234" y="51930"/>
                </a:lnTo>
                <a:lnTo>
                  <a:pt x="228917" y="60807"/>
                </a:lnTo>
                <a:lnTo>
                  <a:pt x="230733" y="66928"/>
                </a:lnTo>
                <a:lnTo>
                  <a:pt x="230543" y="74739"/>
                </a:lnTo>
                <a:lnTo>
                  <a:pt x="246240" y="74739"/>
                </a:lnTo>
                <a:lnTo>
                  <a:pt x="246240" y="71158"/>
                </a:lnTo>
                <a:lnTo>
                  <a:pt x="245529" y="66192"/>
                </a:lnTo>
                <a:lnTo>
                  <a:pt x="242697" y="56895"/>
                </a:lnTo>
                <a:lnTo>
                  <a:pt x="240474" y="52844"/>
                </a:lnTo>
                <a:lnTo>
                  <a:pt x="237723" y="49707"/>
                </a:lnTo>
                <a:close/>
              </a:path>
              <a:path w="366395" h="127635">
                <a:moveTo>
                  <a:pt x="266179" y="107505"/>
                </a:moveTo>
                <a:lnTo>
                  <a:pt x="265036" y="107505"/>
                </a:lnTo>
                <a:lnTo>
                  <a:pt x="264642" y="107619"/>
                </a:lnTo>
                <a:lnTo>
                  <a:pt x="262839" y="115493"/>
                </a:lnTo>
                <a:lnTo>
                  <a:pt x="262991" y="116966"/>
                </a:lnTo>
                <a:lnTo>
                  <a:pt x="286664" y="127139"/>
                </a:lnTo>
                <a:lnTo>
                  <a:pt x="294601" y="127139"/>
                </a:lnTo>
                <a:lnTo>
                  <a:pt x="319124" y="115252"/>
                </a:lnTo>
                <a:lnTo>
                  <a:pt x="286435" y="115252"/>
                </a:lnTo>
                <a:lnTo>
                  <a:pt x="283324" y="114846"/>
                </a:lnTo>
                <a:lnTo>
                  <a:pt x="267195" y="107911"/>
                </a:lnTo>
                <a:lnTo>
                  <a:pt x="266179" y="107505"/>
                </a:lnTo>
                <a:close/>
              </a:path>
              <a:path w="366395" h="127635">
                <a:moveTo>
                  <a:pt x="298196" y="38087"/>
                </a:moveTo>
                <a:lnTo>
                  <a:pt x="290753" y="38087"/>
                </a:lnTo>
                <a:lnTo>
                  <a:pt x="286232" y="38747"/>
                </a:lnTo>
                <a:lnTo>
                  <a:pt x="264909" y="58953"/>
                </a:lnTo>
                <a:lnTo>
                  <a:pt x="264909" y="65735"/>
                </a:lnTo>
                <a:lnTo>
                  <a:pt x="296646" y="90119"/>
                </a:lnTo>
                <a:lnTo>
                  <a:pt x="298919" y="91185"/>
                </a:lnTo>
                <a:lnTo>
                  <a:pt x="302958" y="93586"/>
                </a:lnTo>
                <a:lnTo>
                  <a:pt x="304571" y="94970"/>
                </a:lnTo>
                <a:lnTo>
                  <a:pt x="307035" y="98082"/>
                </a:lnTo>
                <a:lnTo>
                  <a:pt x="307644" y="100012"/>
                </a:lnTo>
                <a:lnTo>
                  <a:pt x="307644" y="104508"/>
                </a:lnTo>
                <a:lnTo>
                  <a:pt x="292620" y="115252"/>
                </a:lnTo>
                <a:lnTo>
                  <a:pt x="319124" y="115252"/>
                </a:lnTo>
                <a:lnTo>
                  <a:pt x="322249" y="108953"/>
                </a:lnTo>
                <a:lnTo>
                  <a:pt x="323062" y="105257"/>
                </a:lnTo>
                <a:lnTo>
                  <a:pt x="323062" y="97637"/>
                </a:lnTo>
                <a:lnTo>
                  <a:pt x="290982" y="73685"/>
                </a:lnTo>
                <a:lnTo>
                  <a:pt x="288671" y="72605"/>
                </a:lnTo>
                <a:lnTo>
                  <a:pt x="284645" y="70205"/>
                </a:lnTo>
                <a:lnTo>
                  <a:pt x="283006" y="68808"/>
                </a:lnTo>
                <a:lnTo>
                  <a:pt x="280479" y="65620"/>
                </a:lnTo>
                <a:lnTo>
                  <a:pt x="279857" y="63665"/>
                </a:lnTo>
                <a:lnTo>
                  <a:pt x="279857" y="59639"/>
                </a:lnTo>
                <a:lnTo>
                  <a:pt x="293090" y="49618"/>
                </a:lnTo>
                <a:lnTo>
                  <a:pt x="318706" y="49618"/>
                </a:lnTo>
                <a:lnTo>
                  <a:pt x="318668" y="48209"/>
                </a:lnTo>
                <a:lnTo>
                  <a:pt x="300469" y="38265"/>
                </a:lnTo>
                <a:lnTo>
                  <a:pt x="298196" y="38087"/>
                </a:lnTo>
                <a:close/>
              </a:path>
              <a:path w="366395" h="127635">
                <a:moveTo>
                  <a:pt x="318706" y="49618"/>
                </a:moveTo>
                <a:lnTo>
                  <a:pt x="298704" y="49618"/>
                </a:lnTo>
                <a:lnTo>
                  <a:pt x="301332" y="49949"/>
                </a:lnTo>
                <a:lnTo>
                  <a:pt x="305930" y="51269"/>
                </a:lnTo>
                <a:lnTo>
                  <a:pt x="307936" y="51968"/>
                </a:lnTo>
                <a:lnTo>
                  <a:pt x="311340" y="53466"/>
                </a:lnTo>
                <a:lnTo>
                  <a:pt x="312724" y="54178"/>
                </a:lnTo>
                <a:lnTo>
                  <a:pt x="314871" y="55498"/>
                </a:lnTo>
                <a:lnTo>
                  <a:pt x="315683" y="55829"/>
                </a:lnTo>
                <a:lnTo>
                  <a:pt x="316623" y="55829"/>
                </a:lnTo>
                <a:lnTo>
                  <a:pt x="316979" y="55727"/>
                </a:lnTo>
                <a:lnTo>
                  <a:pt x="318657" y="51968"/>
                </a:lnTo>
                <a:lnTo>
                  <a:pt x="318706" y="49618"/>
                </a:lnTo>
                <a:close/>
              </a:path>
              <a:path w="366395" h="127635">
                <a:moveTo>
                  <a:pt x="359740" y="105257"/>
                </a:moveTo>
                <a:lnTo>
                  <a:pt x="352044" y="105257"/>
                </a:lnTo>
                <a:lnTo>
                  <a:pt x="349351" y="105968"/>
                </a:lnTo>
                <a:lnTo>
                  <a:pt x="346392" y="108788"/>
                </a:lnTo>
                <a:lnTo>
                  <a:pt x="345695" y="111467"/>
                </a:lnTo>
                <a:lnTo>
                  <a:pt x="345655" y="120027"/>
                </a:lnTo>
                <a:lnTo>
                  <a:pt x="346379" y="122783"/>
                </a:lnTo>
                <a:lnTo>
                  <a:pt x="349275" y="125552"/>
                </a:lnTo>
                <a:lnTo>
                  <a:pt x="351891" y="126237"/>
                </a:lnTo>
                <a:lnTo>
                  <a:pt x="359587" y="126237"/>
                </a:lnTo>
                <a:lnTo>
                  <a:pt x="362280" y="125539"/>
                </a:lnTo>
                <a:lnTo>
                  <a:pt x="365239" y="122707"/>
                </a:lnTo>
                <a:lnTo>
                  <a:pt x="365936" y="120027"/>
                </a:lnTo>
                <a:lnTo>
                  <a:pt x="365975" y="111467"/>
                </a:lnTo>
                <a:lnTo>
                  <a:pt x="365252" y="108711"/>
                </a:lnTo>
                <a:lnTo>
                  <a:pt x="362356" y="105943"/>
                </a:lnTo>
                <a:lnTo>
                  <a:pt x="359740" y="105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363" cy="695261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29365" cy="6952615"/>
          </a:xfrm>
          <a:custGeom>
            <a:avLst/>
            <a:gdLst/>
            <a:ahLst/>
            <a:cxnLst/>
            <a:rect l="l" t="t" r="r" b="b"/>
            <a:pathLst>
              <a:path w="11429365" h="6952615">
                <a:moveTo>
                  <a:pt x="11429365" y="0"/>
                </a:moveTo>
                <a:lnTo>
                  <a:pt x="0" y="0"/>
                </a:lnTo>
                <a:lnTo>
                  <a:pt x="0" y="6952615"/>
                </a:lnTo>
                <a:lnTo>
                  <a:pt x="11429365" y="6952615"/>
                </a:lnTo>
                <a:lnTo>
                  <a:pt x="11429365" y="0"/>
                </a:lnTo>
                <a:close/>
              </a:path>
            </a:pathLst>
          </a:custGeom>
          <a:solidFill>
            <a:srgbClr val="00002D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474" y="608224"/>
            <a:ext cx="2290140" cy="39222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878374" y="615813"/>
            <a:ext cx="351790" cy="304800"/>
          </a:xfrm>
          <a:custGeom>
            <a:avLst/>
            <a:gdLst/>
            <a:ahLst/>
            <a:cxnLst/>
            <a:rect l="l" t="t" r="r" b="b"/>
            <a:pathLst>
              <a:path w="351789" h="304800">
                <a:moveTo>
                  <a:pt x="43179" y="87503"/>
                </a:moveTo>
                <a:lnTo>
                  <a:pt x="30632" y="87503"/>
                </a:lnTo>
                <a:lnTo>
                  <a:pt x="25450" y="87731"/>
                </a:lnTo>
                <a:lnTo>
                  <a:pt x="4838" y="95389"/>
                </a:lnTo>
                <a:lnTo>
                  <a:pt x="4838" y="297053"/>
                </a:lnTo>
                <a:lnTo>
                  <a:pt x="30632" y="304495"/>
                </a:lnTo>
                <a:lnTo>
                  <a:pt x="43179" y="304495"/>
                </a:lnTo>
                <a:lnTo>
                  <a:pt x="68973" y="297053"/>
                </a:lnTo>
                <a:lnTo>
                  <a:pt x="68973" y="95389"/>
                </a:lnTo>
                <a:lnTo>
                  <a:pt x="43179" y="87503"/>
                </a:lnTo>
                <a:close/>
              </a:path>
              <a:path w="351789" h="304800">
                <a:moveTo>
                  <a:pt x="37160" y="0"/>
                </a:moveTo>
                <a:lnTo>
                  <a:pt x="0" y="18821"/>
                </a:lnTo>
                <a:lnTo>
                  <a:pt x="0" y="40995"/>
                </a:lnTo>
                <a:lnTo>
                  <a:pt x="36652" y="58928"/>
                </a:lnTo>
                <a:lnTo>
                  <a:pt x="46496" y="58523"/>
                </a:lnTo>
                <a:lnTo>
                  <a:pt x="73812" y="40322"/>
                </a:lnTo>
                <a:lnTo>
                  <a:pt x="73812" y="18148"/>
                </a:lnTo>
                <a:lnTo>
                  <a:pt x="37160" y="0"/>
                </a:lnTo>
                <a:close/>
              </a:path>
              <a:path w="351789" h="304800">
                <a:moveTo>
                  <a:pt x="167297" y="87503"/>
                </a:moveTo>
                <a:lnTo>
                  <a:pt x="156603" y="87503"/>
                </a:lnTo>
                <a:lnTo>
                  <a:pt x="152234" y="87693"/>
                </a:lnTo>
                <a:lnTo>
                  <a:pt x="134378" y="94945"/>
                </a:lnTo>
                <a:lnTo>
                  <a:pt x="134378" y="297053"/>
                </a:lnTo>
                <a:lnTo>
                  <a:pt x="160172" y="304495"/>
                </a:lnTo>
                <a:lnTo>
                  <a:pt x="172719" y="304495"/>
                </a:lnTo>
                <a:lnTo>
                  <a:pt x="198513" y="297053"/>
                </a:lnTo>
                <a:lnTo>
                  <a:pt x="198513" y="163182"/>
                </a:lnTo>
                <a:lnTo>
                  <a:pt x="205193" y="156150"/>
                </a:lnTo>
                <a:lnTo>
                  <a:pt x="236883" y="134553"/>
                </a:lnTo>
                <a:lnTo>
                  <a:pt x="249161" y="132600"/>
                </a:lnTo>
                <a:lnTo>
                  <a:pt x="345914" y="132600"/>
                </a:lnTo>
                <a:lnTo>
                  <a:pt x="344382" y="128042"/>
                </a:lnTo>
                <a:lnTo>
                  <a:pt x="341193" y="121075"/>
                </a:lnTo>
                <a:lnTo>
                  <a:pt x="340210" y="119430"/>
                </a:lnTo>
                <a:lnTo>
                  <a:pt x="189102" y="119430"/>
                </a:lnTo>
                <a:lnTo>
                  <a:pt x="189102" y="94945"/>
                </a:lnTo>
                <a:lnTo>
                  <a:pt x="171792" y="87693"/>
                </a:lnTo>
                <a:lnTo>
                  <a:pt x="167297" y="87503"/>
                </a:lnTo>
                <a:close/>
              </a:path>
              <a:path w="351789" h="304800">
                <a:moveTo>
                  <a:pt x="345914" y="132600"/>
                </a:moveTo>
                <a:lnTo>
                  <a:pt x="255600" y="132600"/>
                </a:lnTo>
                <a:lnTo>
                  <a:pt x="261251" y="133680"/>
                </a:lnTo>
                <a:lnTo>
                  <a:pt x="270916" y="137998"/>
                </a:lnTo>
                <a:lnTo>
                  <a:pt x="287337" y="172262"/>
                </a:lnTo>
                <a:lnTo>
                  <a:pt x="287337" y="297053"/>
                </a:lnTo>
                <a:lnTo>
                  <a:pt x="287845" y="298361"/>
                </a:lnTo>
                <a:lnTo>
                  <a:pt x="313118" y="304495"/>
                </a:lnTo>
                <a:lnTo>
                  <a:pt x="325500" y="304495"/>
                </a:lnTo>
                <a:lnTo>
                  <a:pt x="351205" y="297053"/>
                </a:lnTo>
                <a:lnTo>
                  <a:pt x="351198" y="172262"/>
                </a:lnTo>
                <a:lnTo>
                  <a:pt x="350936" y="162122"/>
                </a:lnTo>
                <a:lnTo>
                  <a:pt x="350127" y="152468"/>
                </a:lnTo>
                <a:lnTo>
                  <a:pt x="348778" y="143592"/>
                </a:lnTo>
                <a:lnTo>
                  <a:pt x="346887" y="135496"/>
                </a:lnTo>
                <a:lnTo>
                  <a:pt x="345914" y="132600"/>
                </a:lnTo>
                <a:close/>
              </a:path>
              <a:path w="351789" h="304800">
                <a:moveTo>
                  <a:pt x="267995" y="83705"/>
                </a:moveTo>
                <a:lnTo>
                  <a:pt x="227393" y="92633"/>
                </a:lnTo>
                <a:lnTo>
                  <a:pt x="189102" y="119430"/>
                </a:lnTo>
                <a:lnTo>
                  <a:pt x="340210" y="119430"/>
                </a:lnTo>
                <a:lnTo>
                  <a:pt x="307060" y="90411"/>
                </a:lnTo>
                <a:lnTo>
                  <a:pt x="267995" y="837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40248" y="615813"/>
            <a:ext cx="758190" cy="308610"/>
          </a:xfrm>
          <a:custGeom>
            <a:avLst/>
            <a:gdLst/>
            <a:ahLst/>
            <a:cxnLst/>
            <a:rect l="l" t="t" r="r" b="b"/>
            <a:pathLst>
              <a:path w="758189" h="308609">
                <a:moveTo>
                  <a:pt x="176364" y="14287"/>
                </a:moveTo>
                <a:lnTo>
                  <a:pt x="14249" y="14287"/>
                </a:lnTo>
                <a:lnTo>
                  <a:pt x="9537" y="15735"/>
                </a:lnTo>
                <a:lnTo>
                  <a:pt x="1905" y="21539"/>
                </a:lnTo>
                <a:lnTo>
                  <a:pt x="0" y="26263"/>
                </a:lnTo>
                <a:lnTo>
                  <a:pt x="0" y="296316"/>
                </a:lnTo>
                <a:lnTo>
                  <a:pt x="27139" y="304495"/>
                </a:lnTo>
                <a:lnTo>
                  <a:pt x="40208" y="304495"/>
                </a:lnTo>
                <a:lnTo>
                  <a:pt x="67183" y="187071"/>
                </a:lnTo>
                <a:lnTo>
                  <a:pt x="169748" y="187071"/>
                </a:lnTo>
                <a:lnTo>
                  <a:pt x="178142" y="167652"/>
                </a:lnTo>
                <a:lnTo>
                  <a:pt x="178142" y="158724"/>
                </a:lnTo>
                <a:lnTo>
                  <a:pt x="169748" y="139966"/>
                </a:lnTo>
                <a:lnTo>
                  <a:pt x="67183" y="139966"/>
                </a:lnTo>
                <a:lnTo>
                  <a:pt x="67183" y="62280"/>
                </a:lnTo>
                <a:lnTo>
                  <a:pt x="176364" y="62280"/>
                </a:lnTo>
                <a:lnTo>
                  <a:pt x="177723" y="61836"/>
                </a:lnTo>
                <a:lnTo>
                  <a:pt x="184759" y="42862"/>
                </a:lnTo>
                <a:lnTo>
                  <a:pt x="184759" y="33921"/>
                </a:lnTo>
                <a:lnTo>
                  <a:pt x="177723" y="14693"/>
                </a:lnTo>
                <a:lnTo>
                  <a:pt x="176364" y="14287"/>
                </a:lnTo>
                <a:close/>
              </a:path>
              <a:path w="758189" h="308609">
                <a:moveTo>
                  <a:pt x="273786" y="87503"/>
                </a:moveTo>
                <a:lnTo>
                  <a:pt x="261239" y="87503"/>
                </a:lnTo>
                <a:lnTo>
                  <a:pt x="256057" y="87731"/>
                </a:lnTo>
                <a:lnTo>
                  <a:pt x="235445" y="95389"/>
                </a:lnTo>
                <a:lnTo>
                  <a:pt x="235445" y="297053"/>
                </a:lnTo>
                <a:lnTo>
                  <a:pt x="261239" y="304495"/>
                </a:lnTo>
                <a:lnTo>
                  <a:pt x="273786" y="304495"/>
                </a:lnTo>
                <a:lnTo>
                  <a:pt x="299580" y="297053"/>
                </a:lnTo>
                <a:lnTo>
                  <a:pt x="299580" y="95389"/>
                </a:lnTo>
                <a:lnTo>
                  <a:pt x="273786" y="87503"/>
                </a:lnTo>
                <a:close/>
              </a:path>
              <a:path w="758189" h="308609">
                <a:moveTo>
                  <a:pt x="267766" y="0"/>
                </a:moveTo>
                <a:lnTo>
                  <a:pt x="230606" y="18821"/>
                </a:lnTo>
                <a:lnTo>
                  <a:pt x="230606" y="40995"/>
                </a:lnTo>
                <a:lnTo>
                  <a:pt x="267258" y="58928"/>
                </a:lnTo>
                <a:lnTo>
                  <a:pt x="277102" y="58523"/>
                </a:lnTo>
                <a:lnTo>
                  <a:pt x="304419" y="40322"/>
                </a:lnTo>
                <a:lnTo>
                  <a:pt x="304419" y="18148"/>
                </a:lnTo>
                <a:lnTo>
                  <a:pt x="267766" y="0"/>
                </a:lnTo>
                <a:close/>
              </a:path>
              <a:path w="758189" h="308609">
                <a:moveTo>
                  <a:pt x="396379" y="87503"/>
                </a:moveTo>
                <a:lnTo>
                  <a:pt x="385686" y="87503"/>
                </a:lnTo>
                <a:lnTo>
                  <a:pt x="381317" y="87693"/>
                </a:lnTo>
                <a:lnTo>
                  <a:pt x="363461" y="94945"/>
                </a:lnTo>
                <a:lnTo>
                  <a:pt x="363461" y="297053"/>
                </a:lnTo>
                <a:lnTo>
                  <a:pt x="389255" y="304495"/>
                </a:lnTo>
                <a:lnTo>
                  <a:pt x="401802" y="304495"/>
                </a:lnTo>
                <a:lnTo>
                  <a:pt x="427596" y="297053"/>
                </a:lnTo>
                <a:lnTo>
                  <a:pt x="427596" y="171450"/>
                </a:lnTo>
                <a:lnTo>
                  <a:pt x="432346" y="164896"/>
                </a:lnTo>
                <a:lnTo>
                  <a:pt x="467550" y="137033"/>
                </a:lnTo>
                <a:lnTo>
                  <a:pt x="471119" y="136398"/>
                </a:lnTo>
                <a:lnTo>
                  <a:pt x="507179" y="136398"/>
                </a:lnTo>
                <a:lnTo>
                  <a:pt x="507936" y="134239"/>
                </a:lnTo>
                <a:lnTo>
                  <a:pt x="508444" y="131559"/>
                </a:lnTo>
                <a:lnTo>
                  <a:pt x="509117" y="124714"/>
                </a:lnTo>
                <a:lnTo>
                  <a:pt x="509249" y="121208"/>
                </a:lnTo>
                <a:lnTo>
                  <a:pt x="418172" y="121208"/>
                </a:lnTo>
                <a:lnTo>
                  <a:pt x="418172" y="94945"/>
                </a:lnTo>
                <a:lnTo>
                  <a:pt x="400875" y="87693"/>
                </a:lnTo>
                <a:lnTo>
                  <a:pt x="396379" y="87503"/>
                </a:lnTo>
                <a:close/>
              </a:path>
              <a:path w="758189" h="308609">
                <a:moveTo>
                  <a:pt x="507179" y="136398"/>
                </a:moveTo>
                <a:lnTo>
                  <a:pt x="477735" y="136398"/>
                </a:lnTo>
                <a:lnTo>
                  <a:pt x="480529" y="136652"/>
                </a:lnTo>
                <a:lnTo>
                  <a:pt x="485622" y="137693"/>
                </a:lnTo>
                <a:lnTo>
                  <a:pt x="487959" y="138252"/>
                </a:lnTo>
                <a:lnTo>
                  <a:pt x="494106" y="140004"/>
                </a:lnTo>
                <a:lnTo>
                  <a:pt x="497497" y="141046"/>
                </a:lnTo>
                <a:lnTo>
                  <a:pt x="499021" y="141312"/>
                </a:lnTo>
                <a:lnTo>
                  <a:pt x="502081" y="141312"/>
                </a:lnTo>
                <a:lnTo>
                  <a:pt x="503478" y="140931"/>
                </a:lnTo>
                <a:lnTo>
                  <a:pt x="505688" y="139446"/>
                </a:lnTo>
                <a:lnTo>
                  <a:pt x="506577" y="138112"/>
                </a:lnTo>
                <a:lnTo>
                  <a:pt x="507179" y="136398"/>
                </a:lnTo>
                <a:close/>
              </a:path>
              <a:path w="758189" h="308609">
                <a:moveTo>
                  <a:pt x="480695" y="83705"/>
                </a:moveTo>
                <a:lnTo>
                  <a:pt x="473748" y="83705"/>
                </a:lnTo>
                <a:lnTo>
                  <a:pt x="468998" y="84264"/>
                </a:lnTo>
                <a:lnTo>
                  <a:pt x="429717" y="107632"/>
                </a:lnTo>
                <a:lnTo>
                  <a:pt x="418172" y="121208"/>
                </a:lnTo>
                <a:lnTo>
                  <a:pt x="509249" y="121208"/>
                </a:lnTo>
                <a:lnTo>
                  <a:pt x="490791" y="84645"/>
                </a:lnTo>
                <a:lnTo>
                  <a:pt x="480695" y="83705"/>
                </a:lnTo>
                <a:close/>
              </a:path>
              <a:path w="758189" h="308609">
                <a:moveTo>
                  <a:pt x="650430" y="83705"/>
                </a:moveTo>
                <a:lnTo>
                  <a:pt x="601941" y="91528"/>
                </a:lnTo>
                <a:lnTo>
                  <a:pt x="565429" y="114185"/>
                </a:lnTo>
                <a:lnTo>
                  <a:pt x="542518" y="150342"/>
                </a:lnTo>
                <a:lnTo>
                  <a:pt x="534631" y="198234"/>
                </a:lnTo>
                <a:lnTo>
                  <a:pt x="535101" y="211740"/>
                </a:lnTo>
                <a:lnTo>
                  <a:pt x="546376" y="256835"/>
                </a:lnTo>
                <a:lnTo>
                  <a:pt x="573022" y="287656"/>
                </a:lnTo>
                <a:lnTo>
                  <a:pt x="614824" y="304525"/>
                </a:lnTo>
                <a:lnTo>
                  <a:pt x="656031" y="308292"/>
                </a:lnTo>
                <a:lnTo>
                  <a:pt x="664298" y="308173"/>
                </a:lnTo>
                <a:lnTo>
                  <a:pt x="707864" y="303173"/>
                </a:lnTo>
                <a:lnTo>
                  <a:pt x="745020" y="288086"/>
                </a:lnTo>
                <a:lnTo>
                  <a:pt x="746837" y="265874"/>
                </a:lnTo>
                <a:lnTo>
                  <a:pt x="661885" y="265874"/>
                </a:lnTo>
                <a:lnTo>
                  <a:pt x="653903" y="265636"/>
                </a:lnTo>
                <a:lnTo>
                  <a:pt x="609155" y="246189"/>
                </a:lnTo>
                <a:lnTo>
                  <a:pt x="599782" y="218770"/>
                </a:lnTo>
                <a:lnTo>
                  <a:pt x="599782" y="210286"/>
                </a:lnTo>
                <a:lnTo>
                  <a:pt x="744080" y="210286"/>
                </a:lnTo>
                <a:lnTo>
                  <a:pt x="748880" y="208648"/>
                </a:lnTo>
                <a:lnTo>
                  <a:pt x="755827" y="202107"/>
                </a:lnTo>
                <a:lnTo>
                  <a:pt x="757567" y="197040"/>
                </a:lnTo>
                <a:lnTo>
                  <a:pt x="757567" y="181267"/>
                </a:lnTo>
                <a:lnTo>
                  <a:pt x="757303" y="174129"/>
                </a:lnTo>
                <a:lnTo>
                  <a:pt x="599782" y="174129"/>
                </a:lnTo>
                <a:lnTo>
                  <a:pt x="600125" y="167132"/>
                </a:lnTo>
                <a:lnTo>
                  <a:pt x="621626" y="130149"/>
                </a:lnTo>
                <a:lnTo>
                  <a:pt x="640753" y="123444"/>
                </a:lnTo>
                <a:lnTo>
                  <a:pt x="742015" y="123444"/>
                </a:lnTo>
                <a:lnTo>
                  <a:pt x="738435" y="118332"/>
                </a:lnTo>
                <a:lnTo>
                  <a:pt x="699160" y="91071"/>
                </a:lnTo>
                <a:lnTo>
                  <a:pt x="664163" y="84167"/>
                </a:lnTo>
                <a:lnTo>
                  <a:pt x="650430" y="83705"/>
                </a:lnTo>
                <a:close/>
              </a:path>
              <a:path w="758189" h="308609">
                <a:moveTo>
                  <a:pt x="740270" y="252260"/>
                </a:moveTo>
                <a:lnTo>
                  <a:pt x="736193" y="252260"/>
                </a:lnTo>
                <a:lnTo>
                  <a:pt x="732878" y="252971"/>
                </a:lnTo>
                <a:lnTo>
                  <a:pt x="724738" y="255790"/>
                </a:lnTo>
                <a:lnTo>
                  <a:pt x="719607" y="257352"/>
                </a:lnTo>
                <a:lnTo>
                  <a:pt x="677657" y="265342"/>
                </a:lnTo>
                <a:lnTo>
                  <a:pt x="661885" y="265874"/>
                </a:lnTo>
                <a:lnTo>
                  <a:pt x="746837" y="265874"/>
                </a:lnTo>
                <a:lnTo>
                  <a:pt x="741540" y="252514"/>
                </a:lnTo>
                <a:lnTo>
                  <a:pt x="740270" y="252260"/>
                </a:lnTo>
                <a:close/>
              </a:path>
              <a:path w="758189" h="308609">
                <a:moveTo>
                  <a:pt x="742015" y="123444"/>
                </a:moveTo>
                <a:lnTo>
                  <a:pt x="648906" y="123444"/>
                </a:lnTo>
                <a:lnTo>
                  <a:pt x="660205" y="124289"/>
                </a:lnTo>
                <a:lnTo>
                  <a:pt x="669929" y="126823"/>
                </a:lnTo>
                <a:lnTo>
                  <a:pt x="695086" y="162927"/>
                </a:lnTo>
                <a:lnTo>
                  <a:pt x="695477" y="174129"/>
                </a:lnTo>
                <a:lnTo>
                  <a:pt x="757303" y="174129"/>
                </a:lnTo>
                <a:lnTo>
                  <a:pt x="747961" y="133756"/>
                </a:lnTo>
                <a:lnTo>
                  <a:pt x="743638" y="125761"/>
                </a:lnTo>
                <a:lnTo>
                  <a:pt x="742015" y="1234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5791" y="615810"/>
            <a:ext cx="2054009" cy="30829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45130" y="1230695"/>
            <a:ext cx="8739505" cy="5262880"/>
            <a:chOff x="1345130" y="1230695"/>
            <a:chExt cx="8739505" cy="5262880"/>
          </a:xfrm>
        </p:grpSpPr>
        <p:sp>
          <p:nvSpPr>
            <p:cNvPr id="9" name="object 9"/>
            <p:cNvSpPr/>
            <p:nvPr/>
          </p:nvSpPr>
          <p:spPr>
            <a:xfrm>
              <a:off x="1345120" y="1230705"/>
              <a:ext cx="8739505" cy="5262880"/>
            </a:xfrm>
            <a:custGeom>
              <a:avLst/>
              <a:gdLst/>
              <a:ahLst/>
              <a:cxnLst/>
              <a:rect l="l" t="t" r="r" b="b"/>
              <a:pathLst>
                <a:path w="8739505" h="5262880">
                  <a:moveTo>
                    <a:pt x="8739111" y="310934"/>
                  </a:moveTo>
                  <a:lnTo>
                    <a:pt x="8734501" y="264261"/>
                  </a:lnTo>
                  <a:lnTo>
                    <a:pt x="8723109" y="218770"/>
                  </a:lnTo>
                  <a:lnTo>
                    <a:pt x="8705164" y="175437"/>
                  </a:lnTo>
                  <a:lnTo>
                    <a:pt x="8684133" y="139814"/>
                  </a:lnTo>
                  <a:lnTo>
                    <a:pt x="8684133" y="318757"/>
                  </a:lnTo>
                  <a:lnTo>
                    <a:pt x="8684133" y="4943919"/>
                  </a:lnTo>
                  <a:lnTo>
                    <a:pt x="8681288" y="4982591"/>
                  </a:lnTo>
                  <a:lnTo>
                    <a:pt x="8672779" y="5020462"/>
                  </a:lnTo>
                  <a:lnTo>
                    <a:pt x="8658809" y="5056670"/>
                  </a:lnTo>
                  <a:lnTo>
                    <a:pt x="8639696" y="5090414"/>
                  </a:lnTo>
                  <a:lnTo>
                    <a:pt x="8615832" y="5120995"/>
                  </a:lnTo>
                  <a:lnTo>
                    <a:pt x="8587727" y="5147754"/>
                  </a:lnTo>
                  <a:lnTo>
                    <a:pt x="8555990" y="5170106"/>
                  </a:lnTo>
                  <a:lnTo>
                    <a:pt x="8521344" y="5187543"/>
                  </a:lnTo>
                  <a:lnTo>
                    <a:pt x="8484514" y="5199710"/>
                  </a:lnTo>
                  <a:lnTo>
                    <a:pt x="8446275" y="5206339"/>
                  </a:lnTo>
                  <a:lnTo>
                    <a:pt x="8420430" y="5207622"/>
                  </a:lnTo>
                  <a:lnTo>
                    <a:pt x="4369562" y="5207622"/>
                  </a:lnTo>
                  <a:lnTo>
                    <a:pt x="318681" y="5207622"/>
                  </a:lnTo>
                  <a:lnTo>
                    <a:pt x="305727" y="5207292"/>
                  </a:lnTo>
                  <a:lnTo>
                    <a:pt x="267233" y="5202542"/>
                  </a:lnTo>
                  <a:lnTo>
                    <a:pt x="229857" y="5192204"/>
                  </a:lnTo>
                  <a:lnTo>
                    <a:pt x="194373" y="5176482"/>
                  </a:lnTo>
                  <a:lnTo>
                    <a:pt x="161569" y="5155704"/>
                  </a:lnTo>
                  <a:lnTo>
                    <a:pt x="132207" y="5130381"/>
                  </a:lnTo>
                  <a:lnTo>
                    <a:pt x="106870" y="5101006"/>
                  </a:lnTo>
                  <a:lnTo>
                    <a:pt x="86106" y="5068214"/>
                  </a:lnTo>
                  <a:lnTo>
                    <a:pt x="70370" y="5032743"/>
                  </a:lnTo>
                  <a:lnTo>
                    <a:pt x="60045" y="4995367"/>
                  </a:lnTo>
                  <a:lnTo>
                    <a:pt x="55283" y="4956873"/>
                  </a:lnTo>
                  <a:lnTo>
                    <a:pt x="54978" y="4943919"/>
                  </a:lnTo>
                  <a:lnTo>
                    <a:pt x="54978" y="318757"/>
                  </a:lnTo>
                  <a:lnTo>
                    <a:pt x="57823" y="280073"/>
                  </a:lnTo>
                  <a:lnTo>
                    <a:pt x="66319" y="242201"/>
                  </a:lnTo>
                  <a:lnTo>
                    <a:pt x="80289" y="205994"/>
                  </a:lnTo>
                  <a:lnTo>
                    <a:pt x="99415" y="172262"/>
                  </a:lnTo>
                  <a:lnTo>
                    <a:pt x="123266" y="141681"/>
                  </a:lnTo>
                  <a:lnTo>
                    <a:pt x="151384" y="114909"/>
                  </a:lnTo>
                  <a:lnTo>
                    <a:pt x="183121" y="92557"/>
                  </a:lnTo>
                  <a:lnTo>
                    <a:pt x="217766" y="75133"/>
                  </a:lnTo>
                  <a:lnTo>
                    <a:pt x="254584" y="62966"/>
                  </a:lnTo>
                  <a:lnTo>
                    <a:pt x="292836" y="56324"/>
                  </a:lnTo>
                  <a:lnTo>
                    <a:pt x="318681" y="55067"/>
                  </a:lnTo>
                  <a:lnTo>
                    <a:pt x="4369549" y="55067"/>
                  </a:lnTo>
                  <a:lnTo>
                    <a:pt x="8420430" y="55067"/>
                  </a:lnTo>
                  <a:lnTo>
                    <a:pt x="8433384" y="55384"/>
                  </a:lnTo>
                  <a:lnTo>
                    <a:pt x="8471865" y="60134"/>
                  </a:lnTo>
                  <a:lnTo>
                    <a:pt x="8509254" y="70459"/>
                  </a:lnTo>
                  <a:lnTo>
                    <a:pt x="8544738" y="86194"/>
                  </a:lnTo>
                  <a:lnTo>
                    <a:pt x="8577529" y="106959"/>
                  </a:lnTo>
                  <a:lnTo>
                    <a:pt x="8606892" y="132295"/>
                  </a:lnTo>
                  <a:lnTo>
                    <a:pt x="8632241" y="161658"/>
                  </a:lnTo>
                  <a:lnTo>
                    <a:pt x="8653005" y="194449"/>
                  </a:lnTo>
                  <a:lnTo>
                    <a:pt x="8668728" y="229933"/>
                  </a:lnTo>
                  <a:lnTo>
                    <a:pt x="8679066" y="267309"/>
                  </a:lnTo>
                  <a:lnTo>
                    <a:pt x="8683815" y="305803"/>
                  </a:lnTo>
                  <a:lnTo>
                    <a:pt x="8684133" y="318757"/>
                  </a:lnTo>
                  <a:lnTo>
                    <a:pt x="8684133" y="139814"/>
                  </a:lnTo>
                  <a:lnTo>
                    <a:pt x="8651303" y="98958"/>
                  </a:lnTo>
                  <a:lnTo>
                    <a:pt x="8616544" y="67462"/>
                  </a:lnTo>
                  <a:lnTo>
                    <a:pt x="8577555" y="41414"/>
                  </a:lnTo>
                  <a:lnTo>
                    <a:pt x="8535149" y="21361"/>
                  </a:lnTo>
                  <a:lnTo>
                    <a:pt x="8490280" y="7747"/>
                  </a:lnTo>
                  <a:lnTo>
                    <a:pt x="8443887" y="863"/>
                  </a:lnTo>
                  <a:lnTo>
                    <a:pt x="4369562" y="12"/>
                  </a:lnTo>
                  <a:lnTo>
                    <a:pt x="318681" y="0"/>
                  </a:lnTo>
                  <a:lnTo>
                    <a:pt x="310857" y="88"/>
                  </a:lnTo>
                  <a:lnTo>
                    <a:pt x="264185" y="4686"/>
                  </a:lnTo>
                  <a:lnTo>
                    <a:pt x="218681" y="16078"/>
                  </a:lnTo>
                  <a:lnTo>
                    <a:pt x="175361" y="34036"/>
                  </a:lnTo>
                  <a:lnTo>
                    <a:pt x="135128" y="58140"/>
                  </a:lnTo>
                  <a:lnTo>
                    <a:pt x="98869" y="87896"/>
                  </a:lnTo>
                  <a:lnTo>
                    <a:pt x="67373" y="122643"/>
                  </a:lnTo>
                  <a:lnTo>
                    <a:pt x="41325" y="161645"/>
                  </a:lnTo>
                  <a:lnTo>
                    <a:pt x="21259" y="204038"/>
                  </a:lnTo>
                  <a:lnTo>
                    <a:pt x="7645" y="248907"/>
                  </a:lnTo>
                  <a:lnTo>
                    <a:pt x="774" y="295313"/>
                  </a:lnTo>
                  <a:lnTo>
                    <a:pt x="0" y="310934"/>
                  </a:lnTo>
                  <a:lnTo>
                    <a:pt x="0" y="4951742"/>
                  </a:lnTo>
                  <a:lnTo>
                    <a:pt x="4597" y="4998402"/>
                  </a:lnTo>
                  <a:lnTo>
                    <a:pt x="16002" y="5043906"/>
                  </a:lnTo>
                  <a:lnTo>
                    <a:pt x="33947" y="5087226"/>
                  </a:lnTo>
                  <a:lnTo>
                    <a:pt x="58064" y="5127460"/>
                  </a:lnTo>
                  <a:lnTo>
                    <a:pt x="87807" y="5163705"/>
                  </a:lnTo>
                  <a:lnTo>
                    <a:pt x="122567" y="5195201"/>
                  </a:lnTo>
                  <a:lnTo>
                    <a:pt x="161556" y="5221262"/>
                  </a:lnTo>
                  <a:lnTo>
                    <a:pt x="203962" y="5241315"/>
                  </a:lnTo>
                  <a:lnTo>
                    <a:pt x="248831" y="5254930"/>
                  </a:lnTo>
                  <a:lnTo>
                    <a:pt x="295236" y="5261813"/>
                  </a:lnTo>
                  <a:lnTo>
                    <a:pt x="4369549" y="5262677"/>
                  </a:lnTo>
                  <a:lnTo>
                    <a:pt x="8428266" y="5262575"/>
                  </a:lnTo>
                  <a:lnTo>
                    <a:pt x="8474926" y="5257978"/>
                  </a:lnTo>
                  <a:lnTo>
                    <a:pt x="8520430" y="5246586"/>
                  </a:lnTo>
                  <a:lnTo>
                    <a:pt x="8563750" y="5228641"/>
                  </a:lnTo>
                  <a:lnTo>
                    <a:pt x="8603983" y="5204523"/>
                  </a:lnTo>
                  <a:lnTo>
                    <a:pt x="8640229" y="5174780"/>
                  </a:lnTo>
                  <a:lnTo>
                    <a:pt x="8671738" y="5140020"/>
                  </a:lnTo>
                  <a:lnTo>
                    <a:pt x="8697785" y="5101031"/>
                  </a:lnTo>
                  <a:lnTo>
                    <a:pt x="8717839" y="5058626"/>
                  </a:lnTo>
                  <a:lnTo>
                    <a:pt x="8731453" y="5013757"/>
                  </a:lnTo>
                  <a:lnTo>
                    <a:pt x="8738337" y="4967363"/>
                  </a:lnTo>
                  <a:lnTo>
                    <a:pt x="8739111" y="4951742"/>
                  </a:lnTo>
                  <a:lnTo>
                    <a:pt x="8739111" y="310934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0660" y="1276232"/>
              <a:ext cx="8648065" cy="5172075"/>
            </a:xfrm>
            <a:custGeom>
              <a:avLst/>
              <a:gdLst/>
              <a:ahLst/>
              <a:cxnLst/>
              <a:rect l="l" t="t" r="r" b="b"/>
              <a:pathLst>
                <a:path w="8648065" h="5172075">
                  <a:moveTo>
                    <a:pt x="8381606" y="83"/>
                  </a:moveTo>
                  <a:lnTo>
                    <a:pt x="273146" y="0"/>
                  </a:lnTo>
                  <a:lnTo>
                    <a:pt x="226438" y="4021"/>
                  </a:lnTo>
                  <a:lnTo>
                    <a:pt x="187436" y="13789"/>
                  </a:lnTo>
                  <a:lnTo>
                    <a:pt x="150301" y="29169"/>
                  </a:lnTo>
                  <a:lnTo>
                    <a:pt x="115811" y="49841"/>
                  </a:lnTo>
                  <a:lnTo>
                    <a:pt x="84741" y="75338"/>
                  </a:lnTo>
                  <a:lnTo>
                    <a:pt x="57741" y="105129"/>
                  </a:lnTo>
                  <a:lnTo>
                    <a:pt x="35410" y="138550"/>
                  </a:lnTo>
                  <a:lnTo>
                    <a:pt x="18220" y="174896"/>
                  </a:lnTo>
                  <a:lnTo>
                    <a:pt x="6549" y="213358"/>
                  </a:lnTo>
                  <a:lnTo>
                    <a:pt x="652" y="253125"/>
                  </a:lnTo>
                  <a:lnTo>
                    <a:pt x="0" y="266517"/>
                  </a:lnTo>
                  <a:lnTo>
                    <a:pt x="0" y="4905087"/>
                  </a:lnTo>
                  <a:lnTo>
                    <a:pt x="3937" y="4945085"/>
                  </a:lnTo>
                  <a:lnTo>
                    <a:pt x="13702" y="4984082"/>
                  </a:lnTo>
                  <a:lnTo>
                    <a:pt x="29088" y="5021222"/>
                  </a:lnTo>
                  <a:lnTo>
                    <a:pt x="49754" y="5055701"/>
                  </a:lnTo>
                  <a:lnTo>
                    <a:pt x="75257" y="5086776"/>
                  </a:lnTo>
                  <a:lnTo>
                    <a:pt x="105043" y="5113771"/>
                  </a:lnTo>
                  <a:lnTo>
                    <a:pt x="138468" y="5136100"/>
                  </a:lnTo>
                  <a:lnTo>
                    <a:pt x="174814" y="5153295"/>
                  </a:lnTo>
                  <a:lnTo>
                    <a:pt x="213282" y="5164961"/>
                  </a:lnTo>
                  <a:lnTo>
                    <a:pt x="253044" y="5170860"/>
                  </a:lnTo>
                  <a:lnTo>
                    <a:pt x="8381606" y="5171521"/>
                  </a:lnTo>
                  <a:lnTo>
                    <a:pt x="8394998" y="5170860"/>
                  </a:lnTo>
                  <a:lnTo>
                    <a:pt x="8434765" y="5164961"/>
                  </a:lnTo>
                  <a:lnTo>
                    <a:pt x="8473227" y="5153295"/>
                  </a:lnTo>
                  <a:lnTo>
                    <a:pt x="8509573" y="5136100"/>
                  </a:lnTo>
                  <a:lnTo>
                    <a:pt x="8542999" y="5113771"/>
                  </a:lnTo>
                  <a:lnTo>
                    <a:pt x="8572784" y="5086776"/>
                  </a:lnTo>
                  <a:lnTo>
                    <a:pt x="8598287" y="5055701"/>
                  </a:lnTo>
                  <a:lnTo>
                    <a:pt x="8618954" y="5021222"/>
                  </a:lnTo>
                  <a:lnTo>
                    <a:pt x="8634341" y="4984082"/>
                  </a:lnTo>
                  <a:lnTo>
                    <a:pt x="8644109" y="4945085"/>
                  </a:lnTo>
                  <a:lnTo>
                    <a:pt x="8648053" y="4905087"/>
                  </a:lnTo>
                  <a:lnTo>
                    <a:pt x="8648053" y="266517"/>
                  </a:lnTo>
                  <a:lnTo>
                    <a:pt x="8644109" y="226519"/>
                  </a:lnTo>
                  <a:lnTo>
                    <a:pt x="8634341" y="187517"/>
                  </a:lnTo>
                  <a:lnTo>
                    <a:pt x="8618954" y="150382"/>
                  </a:lnTo>
                  <a:lnTo>
                    <a:pt x="8598287" y="115893"/>
                  </a:lnTo>
                  <a:lnTo>
                    <a:pt x="8572784" y="84823"/>
                  </a:lnTo>
                  <a:lnTo>
                    <a:pt x="8542999" y="57823"/>
                  </a:lnTo>
                  <a:lnTo>
                    <a:pt x="8509578" y="35491"/>
                  </a:lnTo>
                  <a:lnTo>
                    <a:pt x="8473227" y="18309"/>
                  </a:lnTo>
                  <a:lnTo>
                    <a:pt x="8434765" y="6638"/>
                  </a:lnTo>
                  <a:lnTo>
                    <a:pt x="8394998" y="744"/>
                  </a:lnTo>
                  <a:lnTo>
                    <a:pt x="8381606" y="83"/>
                  </a:lnTo>
                  <a:close/>
                </a:path>
              </a:pathLst>
            </a:custGeom>
            <a:solidFill>
              <a:srgbClr val="0000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0573" y="3209632"/>
              <a:ext cx="8648700" cy="19050"/>
            </a:xfrm>
            <a:custGeom>
              <a:avLst/>
              <a:gdLst/>
              <a:ahLst/>
              <a:cxnLst/>
              <a:rect l="l" t="t" r="r" b="b"/>
              <a:pathLst>
                <a:path w="8648700" h="19050">
                  <a:moveTo>
                    <a:pt x="8648217" y="0"/>
                  </a:moveTo>
                  <a:lnTo>
                    <a:pt x="4333633" y="0"/>
                  </a:lnTo>
                  <a:lnTo>
                    <a:pt x="4324108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4324108" y="19050"/>
                  </a:lnTo>
                  <a:lnTo>
                    <a:pt x="4333633" y="19050"/>
                  </a:lnTo>
                  <a:lnTo>
                    <a:pt x="8648217" y="19050"/>
                  </a:lnTo>
                  <a:lnTo>
                    <a:pt x="8648217" y="0"/>
                  </a:lnTo>
                  <a:close/>
                </a:path>
              </a:pathLst>
            </a:custGeom>
            <a:solidFill>
              <a:srgbClr val="F1B4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0573" y="5152554"/>
              <a:ext cx="8648700" cy="19050"/>
            </a:xfrm>
            <a:custGeom>
              <a:avLst/>
              <a:gdLst/>
              <a:ahLst/>
              <a:cxnLst/>
              <a:rect l="l" t="t" r="r" b="b"/>
              <a:pathLst>
                <a:path w="8648700" h="19050">
                  <a:moveTo>
                    <a:pt x="8648217" y="0"/>
                  </a:moveTo>
                  <a:lnTo>
                    <a:pt x="4333633" y="0"/>
                  </a:lnTo>
                  <a:lnTo>
                    <a:pt x="4324108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4324108" y="19050"/>
                  </a:lnTo>
                  <a:lnTo>
                    <a:pt x="4333633" y="19050"/>
                  </a:lnTo>
                  <a:lnTo>
                    <a:pt x="8648217" y="19050"/>
                  </a:lnTo>
                  <a:lnTo>
                    <a:pt x="8648217" y="0"/>
                  </a:lnTo>
                  <a:close/>
                </a:path>
              </a:pathLst>
            </a:custGeom>
            <a:solidFill>
              <a:srgbClr val="D642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88296" y="1470725"/>
              <a:ext cx="537845" cy="158115"/>
            </a:xfrm>
            <a:custGeom>
              <a:avLst/>
              <a:gdLst/>
              <a:ahLst/>
              <a:cxnLst/>
              <a:rect l="l" t="t" r="r" b="b"/>
              <a:pathLst>
                <a:path w="537844" h="158114">
                  <a:moveTo>
                    <a:pt x="91274" y="10947"/>
                  </a:moveTo>
                  <a:lnTo>
                    <a:pt x="7365" y="10947"/>
                  </a:lnTo>
                  <a:lnTo>
                    <a:pt x="4940" y="11671"/>
                  </a:lnTo>
                  <a:lnTo>
                    <a:pt x="977" y="14566"/>
                  </a:lnTo>
                  <a:lnTo>
                    <a:pt x="0" y="16929"/>
                  </a:lnTo>
                  <a:lnTo>
                    <a:pt x="0" y="151955"/>
                  </a:lnTo>
                  <a:lnTo>
                    <a:pt x="14046" y="156057"/>
                  </a:lnTo>
                  <a:lnTo>
                    <a:pt x="20802" y="156057"/>
                  </a:lnTo>
                  <a:lnTo>
                    <a:pt x="34772" y="97345"/>
                  </a:lnTo>
                  <a:lnTo>
                    <a:pt x="87845" y="97345"/>
                  </a:lnTo>
                  <a:lnTo>
                    <a:pt x="92087" y="89484"/>
                  </a:lnTo>
                  <a:lnTo>
                    <a:pt x="92087" y="81305"/>
                  </a:lnTo>
                  <a:lnTo>
                    <a:pt x="87845" y="73786"/>
                  </a:lnTo>
                  <a:lnTo>
                    <a:pt x="34772" y="73786"/>
                  </a:lnTo>
                  <a:lnTo>
                    <a:pt x="34772" y="34937"/>
                  </a:lnTo>
                  <a:lnTo>
                    <a:pt x="91274" y="34937"/>
                  </a:lnTo>
                  <a:lnTo>
                    <a:pt x="91973" y="34721"/>
                  </a:lnTo>
                  <a:lnTo>
                    <a:pt x="95503" y="27114"/>
                  </a:lnTo>
                  <a:lnTo>
                    <a:pt x="95503" y="18872"/>
                  </a:lnTo>
                  <a:lnTo>
                    <a:pt x="91973" y="11150"/>
                  </a:lnTo>
                  <a:lnTo>
                    <a:pt x="91274" y="10947"/>
                  </a:lnTo>
                  <a:close/>
                </a:path>
                <a:path w="537844" h="158114">
                  <a:moveTo>
                    <a:pt x="218582" y="66979"/>
                  </a:moveTo>
                  <a:lnTo>
                    <a:pt x="170992" y="66979"/>
                  </a:lnTo>
                  <a:lnTo>
                    <a:pt x="174523" y="67348"/>
                  </a:lnTo>
                  <a:lnTo>
                    <a:pt x="180225" y="68833"/>
                  </a:lnTo>
                  <a:lnTo>
                    <a:pt x="189026" y="82499"/>
                  </a:lnTo>
                  <a:lnTo>
                    <a:pt x="189026" y="91643"/>
                  </a:lnTo>
                  <a:lnTo>
                    <a:pt x="177571" y="91643"/>
                  </a:lnTo>
                  <a:lnTo>
                    <a:pt x="169972" y="91769"/>
                  </a:lnTo>
                  <a:lnTo>
                    <a:pt x="124904" y="102641"/>
                  </a:lnTo>
                  <a:lnTo>
                    <a:pt x="114223" y="119773"/>
                  </a:lnTo>
                  <a:lnTo>
                    <a:pt x="114223" y="130936"/>
                  </a:lnTo>
                  <a:lnTo>
                    <a:pt x="145059" y="157264"/>
                  </a:lnTo>
                  <a:lnTo>
                    <a:pt x="150787" y="157949"/>
                  </a:lnTo>
                  <a:lnTo>
                    <a:pt x="164579" y="157949"/>
                  </a:lnTo>
                  <a:lnTo>
                    <a:pt x="171449" y="156717"/>
                  </a:lnTo>
                  <a:lnTo>
                    <a:pt x="183832" y="151815"/>
                  </a:lnTo>
                  <a:lnTo>
                    <a:pt x="189344" y="148386"/>
                  </a:lnTo>
                  <a:lnTo>
                    <a:pt x="194170" y="143992"/>
                  </a:lnTo>
                  <a:lnTo>
                    <a:pt x="221564" y="143992"/>
                  </a:lnTo>
                  <a:lnTo>
                    <a:pt x="221564" y="138087"/>
                  </a:lnTo>
                  <a:lnTo>
                    <a:pt x="158737" y="138087"/>
                  </a:lnTo>
                  <a:lnTo>
                    <a:pt x="154419" y="136893"/>
                  </a:lnTo>
                  <a:lnTo>
                    <a:pt x="148183" y="132130"/>
                  </a:lnTo>
                  <a:lnTo>
                    <a:pt x="146621" y="128854"/>
                  </a:lnTo>
                  <a:lnTo>
                    <a:pt x="146621" y="122224"/>
                  </a:lnTo>
                  <a:lnTo>
                    <a:pt x="171030" y="109283"/>
                  </a:lnTo>
                  <a:lnTo>
                    <a:pt x="221564" y="109283"/>
                  </a:lnTo>
                  <a:lnTo>
                    <a:pt x="221564" y="78104"/>
                  </a:lnTo>
                  <a:lnTo>
                    <a:pt x="220598" y="72186"/>
                  </a:lnTo>
                  <a:lnTo>
                    <a:pt x="218582" y="66979"/>
                  </a:lnTo>
                  <a:close/>
                </a:path>
                <a:path w="537844" h="158114">
                  <a:moveTo>
                    <a:pt x="221564" y="143992"/>
                  </a:moveTo>
                  <a:lnTo>
                    <a:pt x="194170" y="143992"/>
                  </a:lnTo>
                  <a:lnTo>
                    <a:pt x="194170" y="152958"/>
                  </a:lnTo>
                  <a:lnTo>
                    <a:pt x="203784" y="156057"/>
                  </a:lnTo>
                  <a:lnTo>
                    <a:pt x="211416" y="156057"/>
                  </a:lnTo>
                  <a:lnTo>
                    <a:pt x="221564" y="152958"/>
                  </a:lnTo>
                  <a:lnTo>
                    <a:pt x="221564" y="143992"/>
                  </a:lnTo>
                  <a:close/>
                </a:path>
                <a:path w="537844" h="158114">
                  <a:moveTo>
                    <a:pt x="221564" y="109283"/>
                  </a:moveTo>
                  <a:lnTo>
                    <a:pt x="189026" y="109283"/>
                  </a:lnTo>
                  <a:lnTo>
                    <a:pt x="189026" y="126250"/>
                  </a:lnTo>
                  <a:lnTo>
                    <a:pt x="184988" y="130124"/>
                  </a:lnTo>
                  <a:lnTo>
                    <a:pt x="181013" y="133057"/>
                  </a:lnTo>
                  <a:lnTo>
                    <a:pt x="173202" y="137071"/>
                  </a:lnTo>
                  <a:lnTo>
                    <a:pt x="168922" y="138087"/>
                  </a:lnTo>
                  <a:lnTo>
                    <a:pt x="221564" y="138087"/>
                  </a:lnTo>
                  <a:lnTo>
                    <a:pt x="221564" y="109283"/>
                  </a:lnTo>
                  <a:close/>
                </a:path>
                <a:path w="537844" h="158114">
                  <a:moveTo>
                    <a:pt x="178892" y="45656"/>
                  </a:moveTo>
                  <a:lnTo>
                    <a:pt x="164490" y="45656"/>
                  </a:lnTo>
                  <a:lnTo>
                    <a:pt x="159461" y="46012"/>
                  </a:lnTo>
                  <a:lnTo>
                    <a:pt x="122605" y="57734"/>
                  </a:lnTo>
                  <a:lnTo>
                    <a:pt x="120786" y="68833"/>
                  </a:lnTo>
                  <a:lnTo>
                    <a:pt x="121335" y="71856"/>
                  </a:lnTo>
                  <a:lnTo>
                    <a:pt x="125628" y="77025"/>
                  </a:lnTo>
                  <a:lnTo>
                    <a:pt x="128003" y="77025"/>
                  </a:lnTo>
                  <a:lnTo>
                    <a:pt x="129832" y="76504"/>
                  </a:lnTo>
                  <a:lnTo>
                    <a:pt x="134302" y="74421"/>
                  </a:lnTo>
                  <a:lnTo>
                    <a:pt x="137096" y="73266"/>
                  </a:lnTo>
                  <a:lnTo>
                    <a:pt x="143763" y="70738"/>
                  </a:lnTo>
                  <a:lnTo>
                    <a:pt x="147612" y="69583"/>
                  </a:lnTo>
                  <a:lnTo>
                    <a:pt x="156298" y="67500"/>
                  </a:lnTo>
                  <a:lnTo>
                    <a:pt x="161239" y="66979"/>
                  </a:lnTo>
                  <a:lnTo>
                    <a:pt x="218582" y="66979"/>
                  </a:lnTo>
                  <a:lnTo>
                    <a:pt x="216738" y="62217"/>
                  </a:lnTo>
                  <a:lnTo>
                    <a:pt x="213664" y="58140"/>
                  </a:lnTo>
                  <a:lnTo>
                    <a:pt x="205231" y="51815"/>
                  </a:lnTo>
                  <a:lnTo>
                    <a:pt x="199859" y="49466"/>
                  </a:lnTo>
                  <a:lnTo>
                    <a:pt x="186766" y="46418"/>
                  </a:lnTo>
                  <a:lnTo>
                    <a:pt x="178892" y="45656"/>
                  </a:lnTo>
                  <a:close/>
                </a:path>
                <a:path w="537844" h="158114">
                  <a:moveTo>
                    <a:pt x="273900" y="0"/>
                  </a:moveTo>
                  <a:lnTo>
                    <a:pt x="267398" y="0"/>
                  </a:lnTo>
                  <a:lnTo>
                    <a:pt x="264718" y="114"/>
                  </a:lnTo>
                  <a:lnTo>
                    <a:pt x="254050" y="4063"/>
                  </a:lnTo>
                  <a:lnTo>
                    <a:pt x="254050" y="152336"/>
                  </a:lnTo>
                  <a:lnTo>
                    <a:pt x="267398" y="156057"/>
                  </a:lnTo>
                  <a:lnTo>
                    <a:pt x="273900" y="156057"/>
                  </a:lnTo>
                  <a:lnTo>
                    <a:pt x="287248" y="152336"/>
                  </a:lnTo>
                  <a:lnTo>
                    <a:pt x="287248" y="4063"/>
                  </a:lnTo>
                  <a:lnTo>
                    <a:pt x="273900" y="0"/>
                  </a:lnTo>
                  <a:close/>
                </a:path>
                <a:path w="537844" h="158114">
                  <a:moveTo>
                    <a:pt x="319443" y="128485"/>
                  </a:moveTo>
                  <a:lnTo>
                    <a:pt x="317677" y="128485"/>
                  </a:lnTo>
                  <a:lnTo>
                    <a:pt x="317030" y="128612"/>
                  </a:lnTo>
                  <a:lnTo>
                    <a:pt x="314198" y="142735"/>
                  </a:lnTo>
                  <a:lnTo>
                    <a:pt x="314388" y="144500"/>
                  </a:lnTo>
                  <a:lnTo>
                    <a:pt x="348589" y="157949"/>
                  </a:lnTo>
                  <a:lnTo>
                    <a:pt x="360273" y="157949"/>
                  </a:lnTo>
                  <a:lnTo>
                    <a:pt x="397560" y="142735"/>
                  </a:lnTo>
                  <a:lnTo>
                    <a:pt x="400585" y="137528"/>
                  </a:lnTo>
                  <a:lnTo>
                    <a:pt x="347586" y="137528"/>
                  </a:lnTo>
                  <a:lnTo>
                    <a:pt x="343344" y="137032"/>
                  </a:lnTo>
                  <a:lnTo>
                    <a:pt x="320865" y="128943"/>
                  </a:lnTo>
                  <a:lnTo>
                    <a:pt x="319443" y="128485"/>
                  </a:lnTo>
                  <a:close/>
                </a:path>
                <a:path w="537844" h="158114">
                  <a:moveTo>
                    <a:pt x="366280" y="45656"/>
                  </a:moveTo>
                  <a:lnTo>
                    <a:pt x="355218" y="45656"/>
                  </a:lnTo>
                  <a:lnTo>
                    <a:pt x="348564" y="46443"/>
                  </a:lnTo>
                  <a:lnTo>
                    <a:pt x="315887" y="68783"/>
                  </a:lnTo>
                  <a:lnTo>
                    <a:pt x="314782" y="82600"/>
                  </a:lnTo>
                  <a:lnTo>
                    <a:pt x="315595" y="86626"/>
                  </a:lnTo>
                  <a:lnTo>
                    <a:pt x="346722" y="110210"/>
                  </a:lnTo>
                  <a:lnTo>
                    <a:pt x="356958" y="113449"/>
                  </a:lnTo>
                  <a:lnTo>
                    <a:pt x="359981" y="114566"/>
                  </a:lnTo>
                  <a:lnTo>
                    <a:pt x="365340" y="116941"/>
                  </a:lnTo>
                  <a:lnTo>
                    <a:pt x="367487" y="118338"/>
                  </a:lnTo>
                  <a:lnTo>
                    <a:pt x="370738" y="121538"/>
                  </a:lnTo>
                  <a:lnTo>
                    <a:pt x="371551" y="123456"/>
                  </a:lnTo>
                  <a:lnTo>
                    <a:pt x="371551" y="127622"/>
                  </a:lnTo>
                  <a:lnTo>
                    <a:pt x="355307" y="137528"/>
                  </a:lnTo>
                  <a:lnTo>
                    <a:pt x="400585" y="137528"/>
                  </a:lnTo>
                  <a:lnTo>
                    <a:pt x="402586" y="134061"/>
                  </a:lnTo>
                  <a:lnTo>
                    <a:pt x="403764" y="129336"/>
                  </a:lnTo>
                  <a:lnTo>
                    <a:pt x="403697" y="118338"/>
                  </a:lnTo>
                  <a:lnTo>
                    <a:pt x="371360" y="91592"/>
                  </a:lnTo>
                  <a:lnTo>
                    <a:pt x="360908" y="88366"/>
                  </a:lnTo>
                  <a:lnTo>
                    <a:pt x="357809" y="87261"/>
                  </a:lnTo>
                  <a:lnTo>
                    <a:pt x="352361" y="84874"/>
                  </a:lnTo>
                  <a:lnTo>
                    <a:pt x="350177" y="83502"/>
                  </a:lnTo>
                  <a:lnTo>
                    <a:pt x="346836" y="80378"/>
                  </a:lnTo>
                  <a:lnTo>
                    <a:pt x="345998" y="78435"/>
                  </a:lnTo>
                  <a:lnTo>
                    <a:pt x="345998" y="74637"/>
                  </a:lnTo>
                  <a:lnTo>
                    <a:pt x="360400" y="65531"/>
                  </a:lnTo>
                  <a:lnTo>
                    <a:pt x="397222" y="65531"/>
                  </a:lnTo>
                  <a:lnTo>
                    <a:pt x="397167" y="59931"/>
                  </a:lnTo>
                  <a:lnTo>
                    <a:pt x="369862" y="45885"/>
                  </a:lnTo>
                  <a:lnTo>
                    <a:pt x="366280" y="45656"/>
                  </a:lnTo>
                  <a:close/>
                </a:path>
                <a:path w="537844" h="158114">
                  <a:moveTo>
                    <a:pt x="397222" y="65531"/>
                  </a:moveTo>
                  <a:lnTo>
                    <a:pt x="367601" y="65531"/>
                  </a:lnTo>
                  <a:lnTo>
                    <a:pt x="371360" y="65912"/>
                  </a:lnTo>
                  <a:lnTo>
                    <a:pt x="377939" y="67475"/>
                  </a:lnTo>
                  <a:lnTo>
                    <a:pt x="380834" y="68313"/>
                  </a:lnTo>
                  <a:lnTo>
                    <a:pt x="385838" y="70103"/>
                  </a:lnTo>
                  <a:lnTo>
                    <a:pt x="387934" y="70942"/>
                  </a:lnTo>
                  <a:lnTo>
                    <a:pt x="391261" y="72504"/>
                  </a:lnTo>
                  <a:lnTo>
                    <a:pt x="392493" y="72897"/>
                  </a:lnTo>
                  <a:lnTo>
                    <a:pt x="393992" y="72897"/>
                  </a:lnTo>
                  <a:lnTo>
                    <a:pt x="394601" y="72758"/>
                  </a:lnTo>
                  <a:lnTo>
                    <a:pt x="397080" y="67576"/>
                  </a:lnTo>
                  <a:lnTo>
                    <a:pt x="397222" y="65531"/>
                  </a:lnTo>
                  <a:close/>
                </a:path>
                <a:path w="537844" h="158114">
                  <a:moveTo>
                    <a:pt x="482396" y="45656"/>
                  </a:moveTo>
                  <a:lnTo>
                    <a:pt x="473087" y="45656"/>
                  </a:lnTo>
                  <a:lnTo>
                    <a:pt x="464718" y="46964"/>
                  </a:lnTo>
                  <a:lnTo>
                    <a:pt x="429272" y="71869"/>
                  </a:lnTo>
                  <a:lnTo>
                    <a:pt x="422465" y="94068"/>
                  </a:lnTo>
                  <a:lnTo>
                    <a:pt x="422465" y="112217"/>
                  </a:lnTo>
                  <a:lnTo>
                    <a:pt x="443407" y="148983"/>
                  </a:lnTo>
                  <a:lnTo>
                    <a:pt x="485292" y="157949"/>
                  </a:lnTo>
                  <a:lnTo>
                    <a:pt x="491083" y="157949"/>
                  </a:lnTo>
                  <a:lnTo>
                    <a:pt x="529043" y="150545"/>
                  </a:lnTo>
                  <a:lnTo>
                    <a:pt x="532283" y="136740"/>
                  </a:lnTo>
                  <a:lnTo>
                    <a:pt x="482612" y="136740"/>
                  </a:lnTo>
                  <a:lnTo>
                    <a:pt x="477710" y="136105"/>
                  </a:lnTo>
                  <a:lnTo>
                    <a:pt x="456183" y="113195"/>
                  </a:lnTo>
                  <a:lnTo>
                    <a:pt x="456183" y="108953"/>
                  </a:lnTo>
                  <a:lnTo>
                    <a:pt x="530860" y="108953"/>
                  </a:lnTo>
                  <a:lnTo>
                    <a:pt x="533336" y="108127"/>
                  </a:lnTo>
                  <a:lnTo>
                    <a:pt x="536943" y="104851"/>
                  </a:lnTo>
                  <a:lnTo>
                    <a:pt x="537844" y="102323"/>
                  </a:lnTo>
                  <a:lnTo>
                    <a:pt x="537844" y="90868"/>
                  </a:lnTo>
                  <a:lnTo>
                    <a:pt x="456183" y="90868"/>
                  </a:lnTo>
                  <a:lnTo>
                    <a:pt x="456361" y="87363"/>
                  </a:lnTo>
                  <a:lnTo>
                    <a:pt x="477380" y="65531"/>
                  </a:lnTo>
                  <a:lnTo>
                    <a:pt x="530322" y="65531"/>
                  </a:lnTo>
                  <a:lnTo>
                    <a:pt x="529285" y="63906"/>
                  </a:lnTo>
                  <a:lnTo>
                    <a:pt x="489502" y="45887"/>
                  </a:lnTo>
                  <a:lnTo>
                    <a:pt x="482396" y="45656"/>
                  </a:lnTo>
                  <a:close/>
                </a:path>
                <a:path w="537844" h="158114">
                  <a:moveTo>
                    <a:pt x="528891" y="129933"/>
                  </a:moveTo>
                  <a:lnTo>
                    <a:pt x="526783" y="129933"/>
                  </a:lnTo>
                  <a:lnTo>
                    <a:pt x="525068" y="130289"/>
                  </a:lnTo>
                  <a:lnTo>
                    <a:pt x="520852" y="131698"/>
                  </a:lnTo>
                  <a:lnTo>
                    <a:pt x="518198" y="132486"/>
                  </a:lnTo>
                  <a:lnTo>
                    <a:pt x="511784" y="134188"/>
                  </a:lnTo>
                  <a:lnTo>
                    <a:pt x="507987" y="134975"/>
                  </a:lnTo>
                  <a:lnTo>
                    <a:pt x="499211" y="136385"/>
                  </a:lnTo>
                  <a:lnTo>
                    <a:pt x="494118" y="136740"/>
                  </a:lnTo>
                  <a:lnTo>
                    <a:pt x="532283" y="136740"/>
                  </a:lnTo>
                  <a:lnTo>
                    <a:pt x="529539" y="130060"/>
                  </a:lnTo>
                  <a:lnTo>
                    <a:pt x="528891" y="129933"/>
                  </a:lnTo>
                  <a:close/>
                </a:path>
                <a:path w="537844" h="158114">
                  <a:moveTo>
                    <a:pt x="530322" y="65531"/>
                  </a:moveTo>
                  <a:lnTo>
                    <a:pt x="489940" y="65531"/>
                  </a:lnTo>
                  <a:lnTo>
                    <a:pt x="496112" y="67779"/>
                  </a:lnTo>
                  <a:lnTo>
                    <a:pt x="504101" y="76784"/>
                  </a:lnTo>
                  <a:lnTo>
                    <a:pt x="505967" y="82981"/>
                  </a:lnTo>
                  <a:lnTo>
                    <a:pt x="505701" y="90868"/>
                  </a:lnTo>
                  <a:lnTo>
                    <a:pt x="537844" y="90868"/>
                  </a:lnTo>
                  <a:lnTo>
                    <a:pt x="537832" y="87363"/>
                  </a:lnTo>
                  <a:lnTo>
                    <a:pt x="536790" y="80962"/>
                  </a:lnTo>
                  <a:lnTo>
                    <a:pt x="532574" y="69062"/>
                  </a:lnTo>
                  <a:lnTo>
                    <a:pt x="530322" y="655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6945" y="1470732"/>
              <a:ext cx="774191" cy="1579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2384" y="1511342"/>
              <a:ext cx="809434" cy="1271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2150" y="1510724"/>
              <a:ext cx="245783" cy="1277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6937" y="1511703"/>
              <a:ext cx="710272" cy="1267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797" y="1529001"/>
              <a:ext cx="596480" cy="1405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514" y="1549431"/>
              <a:ext cx="246011" cy="890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5109" y="1517291"/>
              <a:ext cx="823556" cy="1211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3987" y="1842956"/>
              <a:ext cx="905314" cy="1589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8718" y="1843578"/>
              <a:ext cx="1037662" cy="1515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3435" y="1881662"/>
              <a:ext cx="248284" cy="8905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304862" y="1843578"/>
              <a:ext cx="300355" cy="127635"/>
            </a:xfrm>
            <a:custGeom>
              <a:avLst/>
              <a:gdLst/>
              <a:ahLst/>
              <a:cxnLst/>
              <a:rect l="l" t="t" r="r" b="b"/>
              <a:pathLst>
                <a:path w="300354" h="127635">
                  <a:moveTo>
                    <a:pt x="9042" y="0"/>
                  </a:moveTo>
                  <a:lnTo>
                    <a:pt x="6007" y="0"/>
                  </a:lnTo>
                  <a:lnTo>
                    <a:pt x="4775" y="63"/>
                  </a:lnTo>
                  <a:lnTo>
                    <a:pt x="0" y="1981"/>
                  </a:lnTo>
                  <a:lnTo>
                    <a:pt x="0" y="124066"/>
                  </a:lnTo>
                  <a:lnTo>
                    <a:pt x="6007" y="125971"/>
                  </a:lnTo>
                  <a:lnTo>
                    <a:pt x="9042" y="125971"/>
                  </a:lnTo>
                  <a:lnTo>
                    <a:pt x="15062" y="124066"/>
                  </a:lnTo>
                  <a:lnTo>
                    <a:pt x="15062" y="1981"/>
                  </a:lnTo>
                  <a:lnTo>
                    <a:pt x="9042" y="0"/>
                  </a:lnTo>
                  <a:close/>
                </a:path>
                <a:path w="300354" h="127635">
                  <a:moveTo>
                    <a:pt x="85140" y="38087"/>
                  </a:moveTo>
                  <a:lnTo>
                    <a:pt x="72466" y="38087"/>
                  </a:lnTo>
                  <a:lnTo>
                    <a:pt x="66929" y="39128"/>
                  </a:lnTo>
                  <a:lnTo>
                    <a:pt x="39446" y="69799"/>
                  </a:lnTo>
                  <a:lnTo>
                    <a:pt x="38519" y="76060"/>
                  </a:lnTo>
                  <a:lnTo>
                    <a:pt x="38519" y="90347"/>
                  </a:lnTo>
                  <a:lnTo>
                    <a:pt x="67373" y="126212"/>
                  </a:lnTo>
                  <a:lnTo>
                    <a:pt x="73393" y="127139"/>
                  </a:lnTo>
                  <a:lnTo>
                    <a:pt x="84213" y="127139"/>
                  </a:lnTo>
                  <a:lnTo>
                    <a:pt x="111785" y="115074"/>
                  </a:lnTo>
                  <a:lnTo>
                    <a:pt x="76644" y="115074"/>
                  </a:lnTo>
                  <a:lnTo>
                    <a:pt x="72390" y="114388"/>
                  </a:lnTo>
                  <a:lnTo>
                    <a:pt x="54381" y="85636"/>
                  </a:lnTo>
                  <a:lnTo>
                    <a:pt x="110896" y="85636"/>
                  </a:lnTo>
                  <a:lnTo>
                    <a:pt x="112280" y="85140"/>
                  </a:lnTo>
                  <a:lnTo>
                    <a:pt x="114706" y="83159"/>
                  </a:lnTo>
                  <a:lnTo>
                    <a:pt x="115303" y="81483"/>
                  </a:lnTo>
                  <a:lnTo>
                    <a:pt x="115303" y="74739"/>
                  </a:lnTo>
                  <a:lnTo>
                    <a:pt x="54381" y="74739"/>
                  </a:lnTo>
                  <a:lnTo>
                    <a:pt x="54495" y="71437"/>
                  </a:lnTo>
                  <a:lnTo>
                    <a:pt x="74002" y="49707"/>
                  </a:lnTo>
                  <a:lnTo>
                    <a:pt x="106958" y="49707"/>
                  </a:lnTo>
                  <a:lnTo>
                    <a:pt x="103720" y="45935"/>
                  </a:lnTo>
                  <a:lnTo>
                    <a:pt x="99923" y="43192"/>
                  </a:lnTo>
                  <a:lnTo>
                    <a:pt x="90716" y="39103"/>
                  </a:lnTo>
                  <a:lnTo>
                    <a:pt x="85140" y="38087"/>
                  </a:lnTo>
                  <a:close/>
                </a:path>
                <a:path w="300354" h="127635">
                  <a:moveTo>
                    <a:pt x="109702" y="108953"/>
                  </a:moveTo>
                  <a:lnTo>
                    <a:pt x="108521" y="108953"/>
                  </a:lnTo>
                  <a:lnTo>
                    <a:pt x="107416" y="109270"/>
                  </a:lnTo>
                  <a:lnTo>
                    <a:pt x="104495" y="110528"/>
                  </a:lnTo>
                  <a:lnTo>
                    <a:pt x="102641" y="111226"/>
                  </a:lnTo>
                  <a:lnTo>
                    <a:pt x="98094" y="112788"/>
                  </a:lnTo>
                  <a:lnTo>
                    <a:pt x="95415" y="113499"/>
                  </a:lnTo>
                  <a:lnTo>
                    <a:pt x="89204" y="114757"/>
                  </a:lnTo>
                  <a:lnTo>
                    <a:pt x="85661" y="115074"/>
                  </a:lnTo>
                  <a:lnTo>
                    <a:pt x="111785" y="115074"/>
                  </a:lnTo>
                  <a:lnTo>
                    <a:pt x="110096" y="109054"/>
                  </a:lnTo>
                  <a:lnTo>
                    <a:pt x="109702" y="108953"/>
                  </a:lnTo>
                  <a:close/>
                </a:path>
                <a:path w="300354" h="127635">
                  <a:moveTo>
                    <a:pt x="106958" y="49707"/>
                  </a:moveTo>
                  <a:lnTo>
                    <a:pt x="85204" y="49707"/>
                  </a:lnTo>
                  <a:lnTo>
                    <a:pt x="90779" y="51930"/>
                  </a:lnTo>
                  <a:lnTo>
                    <a:pt x="98310" y="60807"/>
                  </a:lnTo>
                  <a:lnTo>
                    <a:pt x="100101" y="66929"/>
                  </a:lnTo>
                  <a:lnTo>
                    <a:pt x="99910" y="74739"/>
                  </a:lnTo>
                  <a:lnTo>
                    <a:pt x="115303" y="74739"/>
                  </a:lnTo>
                  <a:lnTo>
                    <a:pt x="115303" y="71158"/>
                  </a:lnTo>
                  <a:lnTo>
                    <a:pt x="114617" y="66192"/>
                  </a:lnTo>
                  <a:lnTo>
                    <a:pt x="111836" y="56896"/>
                  </a:lnTo>
                  <a:lnTo>
                    <a:pt x="109651" y="52844"/>
                  </a:lnTo>
                  <a:lnTo>
                    <a:pt x="106958" y="49707"/>
                  </a:lnTo>
                  <a:close/>
                </a:path>
                <a:path w="300354" h="127635">
                  <a:moveTo>
                    <a:pt x="197650" y="50152"/>
                  </a:moveTo>
                  <a:lnTo>
                    <a:pt x="170662" y="50152"/>
                  </a:lnTo>
                  <a:lnTo>
                    <a:pt x="173621" y="50558"/>
                  </a:lnTo>
                  <a:lnTo>
                    <a:pt x="178447" y="52184"/>
                  </a:lnTo>
                  <a:lnTo>
                    <a:pt x="186245" y="66116"/>
                  </a:lnTo>
                  <a:lnTo>
                    <a:pt x="186245" y="75539"/>
                  </a:lnTo>
                  <a:lnTo>
                    <a:pt x="168249" y="75539"/>
                  </a:lnTo>
                  <a:lnTo>
                    <a:pt x="162407" y="76098"/>
                  </a:lnTo>
                  <a:lnTo>
                    <a:pt x="132918" y="97904"/>
                  </a:lnTo>
                  <a:lnTo>
                    <a:pt x="132918" y="106375"/>
                  </a:lnTo>
                  <a:lnTo>
                    <a:pt x="157454" y="127139"/>
                  </a:lnTo>
                  <a:lnTo>
                    <a:pt x="166852" y="127139"/>
                  </a:lnTo>
                  <a:lnTo>
                    <a:pt x="171602" y="126085"/>
                  </a:lnTo>
                  <a:lnTo>
                    <a:pt x="180568" y="121881"/>
                  </a:lnTo>
                  <a:lnTo>
                    <a:pt x="184632" y="118948"/>
                  </a:lnTo>
                  <a:lnTo>
                    <a:pt x="187935" y="115519"/>
                  </a:lnTo>
                  <a:lnTo>
                    <a:pt x="159308" y="115519"/>
                  </a:lnTo>
                  <a:lnTo>
                    <a:pt x="155460" y="114274"/>
                  </a:lnTo>
                  <a:lnTo>
                    <a:pt x="149961" y="109296"/>
                  </a:lnTo>
                  <a:lnTo>
                    <a:pt x="148590" y="105943"/>
                  </a:lnTo>
                  <a:lnTo>
                    <a:pt x="148590" y="99288"/>
                  </a:lnTo>
                  <a:lnTo>
                    <a:pt x="168960" y="86258"/>
                  </a:lnTo>
                  <a:lnTo>
                    <a:pt x="201447" y="86258"/>
                  </a:lnTo>
                  <a:lnTo>
                    <a:pt x="201418" y="63360"/>
                  </a:lnTo>
                  <a:lnTo>
                    <a:pt x="200863" y="59156"/>
                  </a:lnTo>
                  <a:lnTo>
                    <a:pt x="198513" y="51600"/>
                  </a:lnTo>
                  <a:lnTo>
                    <a:pt x="197650" y="50152"/>
                  </a:lnTo>
                  <a:close/>
                </a:path>
                <a:path w="300354" h="127635">
                  <a:moveTo>
                    <a:pt x="201447" y="115163"/>
                  </a:moveTo>
                  <a:lnTo>
                    <a:pt x="188277" y="115163"/>
                  </a:lnTo>
                  <a:lnTo>
                    <a:pt x="188277" y="123990"/>
                  </a:lnTo>
                  <a:lnTo>
                    <a:pt x="193255" y="125971"/>
                  </a:lnTo>
                  <a:lnTo>
                    <a:pt x="196532" y="125971"/>
                  </a:lnTo>
                  <a:lnTo>
                    <a:pt x="201447" y="123990"/>
                  </a:lnTo>
                  <a:lnTo>
                    <a:pt x="201447" y="115163"/>
                  </a:lnTo>
                  <a:close/>
                </a:path>
                <a:path w="300354" h="127635">
                  <a:moveTo>
                    <a:pt x="201447" y="86258"/>
                  </a:moveTo>
                  <a:lnTo>
                    <a:pt x="186245" y="86258"/>
                  </a:lnTo>
                  <a:lnTo>
                    <a:pt x="186245" y="103454"/>
                  </a:lnTo>
                  <a:lnTo>
                    <a:pt x="182473" y="107543"/>
                  </a:lnTo>
                  <a:lnTo>
                    <a:pt x="178866" y="110566"/>
                  </a:lnTo>
                  <a:lnTo>
                    <a:pt x="172008" y="114528"/>
                  </a:lnTo>
                  <a:lnTo>
                    <a:pt x="168275" y="115519"/>
                  </a:lnTo>
                  <a:lnTo>
                    <a:pt x="187935" y="115519"/>
                  </a:lnTo>
                  <a:lnTo>
                    <a:pt x="188277" y="115163"/>
                  </a:lnTo>
                  <a:lnTo>
                    <a:pt x="201447" y="115163"/>
                  </a:lnTo>
                  <a:lnTo>
                    <a:pt x="201447" y="86258"/>
                  </a:lnTo>
                  <a:close/>
                </a:path>
                <a:path w="300354" h="127635">
                  <a:moveTo>
                    <a:pt x="174523" y="38087"/>
                  </a:moveTo>
                  <a:lnTo>
                    <a:pt x="165315" y="38087"/>
                  </a:lnTo>
                  <a:lnTo>
                    <a:pt x="162128" y="38379"/>
                  </a:lnTo>
                  <a:lnTo>
                    <a:pt x="137058" y="54495"/>
                  </a:lnTo>
                  <a:lnTo>
                    <a:pt x="137299" y="55994"/>
                  </a:lnTo>
                  <a:lnTo>
                    <a:pt x="139560" y="58521"/>
                  </a:lnTo>
                  <a:lnTo>
                    <a:pt x="140792" y="58521"/>
                  </a:lnTo>
                  <a:lnTo>
                    <a:pt x="141922" y="58089"/>
                  </a:lnTo>
                  <a:lnTo>
                    <a:pt x="144957" y="56349"/>
                  </a:lnTo>
                  <a:lnTo>
                    <a:pt x="146837" y="55397"/>
                  </a:lnTo>
                  <a:lnTo>
                    <a:pt x="151358" y="53289"/>
                  </a:lnTo>
                  <a:lnTo>
                    <a:pt x="153987" y="52324"/>
                  </a:lnTo>
                  <a:lnTo>
                    <a:pt x="159981" y="50584"/>
                  </a:lnTo>
                  <a:lnTo>
                    <a:pt x="163360" y="50152"/>
                  </a:lnTo>
                  <a:lnTo>
                    <a:pt x="197650" y="50152"/>
                  </a:lnTo>
                  <a:lnTo>
                    <a:pt x="196621" y="48425"/>
                  </a:lnTo>
                  <a:lnTo>
                    <a:pt x="191439" y="43319"/>
                  </a:lnTo>
                  <a:lnTo>
                    <a:pt x="188036" y="41389"/>
                  </a:lnTo>
                  <a:lnTo>
                    <a:pt x="179628" y="38747"/>
                  </a:lnTo>
                  <a:lnTo>
                    <a:pt x="174523" y="38087"/>
                  </a:lnTo>
                  <a:close/>
                </a:path>
                <a:path w="300354" h="127635">
                  <a:moveTo>
                    <a:pt x="264071" y="38087"/>
                  </a:moveTo>
                  <a:lnTo>
                    <a:pt x="253314" y="38087"/>
                  </a:lnTo>
                  <a:lnTo>
                    <a:pt x="248132" y="39154"/>
                  </a:lnTo>
                  <a:lnTo>
                    <a:pt x="223977" y="70396"/>
                  </a:lnTo>
                  <a:lnTo>
                    <a:pt x="223202" y="76682"/>
                  </a:lnTo>
                  <a:lnTo>
                    <a:pt x="223266" y="90106"/>
                  </a:lnTo>
                  <a:lnTo>
                    <a:pt x="245795" y="125984"/>
                  </a:lnTo>
                  <a:lnTo>
                    <a:pt x="251028" y="127139"/>
                  </a:lnTo>
                  <a:lnTo>
                    <a:pt x="262775" y="127139"/>
                  </a:lnTo>
                  <a:lnTo>
                    <a:pt x="267944" y="125844"/>
                  </a:lnTo>
                  <a:lnTo>
                    <a:pt x="277406" y="120688"/>
                  </a:lnTo>
                  <a:lnTo>
                    <a:pt x="281965" y="117081"/>
                  </a:lnTo>
                  <a:lnTo>
                    <a:pt x="284476" y="114439"/>
                  </a:lnTo>
                  <a:lnTo>
                    <a:pt x="255816" y="114439"/>
                  </a:lnTo>
                  <a:lnTo>
                    <a:pt x="252476" y="113525"/>
                  </a:lnTo>
                  <a:lnTo>
                    <a:pt x="239064" y="86106"/>
                  </a:lnTo>
                  <a:lnTo>
                    <a:pt x="239064" y="78181"/>
                  </a:lnTo>
                  <a:lnTo>
                    <a:pt x="256590" y="50876"/>
                  </a:lnTo>
                  <a:lnTo>
                    <a:pt x="299986" y="50876"/>
                  </a:lnTo>
                  <a:lnTo>
                    <a:pt x="299986" y="50330"/>
                  </a:lnTo>
                  <a:lnTo>
                    <a:pt x="284594" y="50330"/>
                  </a:lnTo>
                  <a:lnTo>
                    <a:pt x="280644" y="46316"/>
                  </a:lnTo>
                  <a:lnTo>
                    <a:pt x="276631" y="43268"/>
                  </a:lnTo>
                  <a:lnTo>
                    <a:pt x="268541" y="39128"/>
                  </a:lnTo>
                  <a:lnTo>
                    <a:pt x="264071" y="38087"/>
                  </a:lnTo>
                  <a:close/>
                </a:path>
                <a:path w="300354" h="127635">
                  <a:moveTo>
                    <a:pt x="299986" y="112458"/>
                  </a:moveTo>
                  <a:lnTo>
                    <a:pt x="286359" y="112458"/>
                  </a:lnTo>
                  <a:lnTo>
                    <a:pt x="286486" y="124079"/>
                  </a:lnTo>
                  <a:lnTo>
                    <a:pt x="292011" y="125971"/>
                  </a:lnTo>
                  <a:lnTo>
                    <a:pt x="294551" y="125971"/>
                  </a:lnTo>
                  <a:lnTo>
                    <a:pt x="299986" y="112458"/>
                  </a:lnTo>
                  <a:close/>
                </a:path>
                <a:path w="300354" h="127635">
                  <a:moveTo>
                    <a:pt x="299986" y="50876"/>
                  </a:moveTo>
                  <a:lnTo>
                    <a:pt x="264693" y="50876"/>
                  </a:lnTo>
                  <a:lnTo>
                    <a:pt x="268719" y="52184"/>
                  </a:lnTo>
                  <a:lnTo>
                    <a:pt x="276453" y="57404"/>
                  </a:lnTo>
                  <a:lnTo>
                    <a:pt x="280454" y="61201"/>
                  </a:lnTo>
                  <a:lnTo>
                    <a:pt x="284594" y="66179"/>
                  </a:lnTo>
                  <a:lnTo>
                    <a:pt x="284594" y="98590"/>
                  </a:lnTo>
                  <a:lnTo>
                    <a:pt x="261874" y="114439"/>
                  </a:lnTo>
                  <a:lnTo>
                    <a:pt x="284476" y="114439"/>
                  </a:lnTo>
                  <a:lnTo>
                    <a:pt x="286359" y="112458"/>
                  </a:lnTo>
                  <a:lnTo>
                    <a:pt x="299986" y="112458"/>
                  </a:lnTo>
                  <a:lnTo>
                    <a:pt x="299986" y="50876"/>
                  </a:lnTo>
                  <a:close/>
                </a:path>
                <a:path w="300354" h="127635">
                  <a:moveTo>
                    <a:pt x="293751" y="355"/>
                  </a:moveTo>
                  <a:lnTo>
                    <a:pt x="290715" y="355"/>
                  </a:lnTo>
                  <a:lnTo>
                    <a:pt x="289496" y="431"/>
                  </a:lnTo>
                  <a:lnTo>
                    <a:pt x="284594" y="50330"/>
                  </a:lnTo>
                  <a:lnTo>
                    <a:pt x="299986" y="50330"/>
                  </a:lnTo>
                  <a:lnTo>
                    <a:pt x="299986" y="2819"/>
                  </a:lnTo>
                  <a:lnTo>
                    <a:pt x="299847" y="2413"/>
                  </a:lnTo>
                  <a:lnTo>
                    <a:pt x="293751" y="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0047" y="1861233"/>
              <a:ext cx="151244" cy="1094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9569" y="1881666"/>
              <a:ext cx="942181" cy="120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09824" y="2168546"/>
              <a:ext cx="812952" cy="1578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71401" y="2168556"/>
              <a:ext cx="742264" cy="1267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7714" y="2167568"/>
              <a:ext cx="249618" cy="1277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5597" y="2168546"/>
              <a:ext cx="717245" cy="1267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9068" y="2185843"/>
              <a:ext cx="603148" cy="1405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53374" y="2168190"/>
              <a:ext cx="244843" cy="1271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903890" y="2498480"/>
              <a:ext cx="410845" cy="120014"/>
            </a:xfrm>
            <a:custGeom>
              <a:avLst/>
              <a:gdLst/>
              <a:ahLst/>
              <a:cxnLst/>
              <a:rect l="l" t="t" r="r" b="b"/>
              <a:pathLst>
                <a:path w="410845" h="120014">
                  <a:moveTo>
                    <a:pt x="9746" y="1168"/>
                  </a:moveTo>
                  <a:lnTo>
                    <a:pt x="5847" y="1168"/>
                  </a:lnTo>
                  <a:lnTo>
                    <a:pt x="4222" y="1231"/>
                  </a:lnTo>
                  <a:lnTo>
                    <a:pt x="1809" y="1473"/>
                  </a:lnTo>
                  <a:lnTo>
                    <a:pt x="983" y="1739"/>
                  </a:lnTo>
                  <a:lnTo>
                    <a:pt x="56" y="2578"/>
                  </a:lnTo>
                  <a:lnTo>
                    <a:pt x="0" y="3721"/>
                  </a:lnTo>
                  <a:lnTo>
                    <a:pt x="243" y="4838"/>
                  </a:lnTo>
                  <a:lnTo>
                    <a:pt x="653" y="5880"/>
                  </a:lnTo>
                  <a:lnTo>
                    <a:pt x="1301" y="7200"/>
                  </a:lnTo>
                  <a:lnTo>
                    <a:pt x="35248" y="72936"/>
                  </a:lnTo>
                  <a:lnTo>
                    <a:pt x="35248" y="116370"/>
                  </a:lnTo>
                  <a:lnTo>
                    <a:pt x="41738" y="118770"/>
                  </a:lnTo>
                  <a:lnTo>
                    <a:pt x="44747" y="118770"/>
                  </a:lnTo>
                  <a:lnTo>
                    <a:pt x="51199" y="72936"/>
                  </a:lnTo>
                  <a:lnTo>
                    <a:pt x="58779" y="58254"/>
                  </a:lnTo>
                  <a:lnTo>
                    <a:pt x="43541" y="58254"/>
                  </a:lnTo>
                  <a:lnTo>
                    <a:pt x="40379" y="51206"/>
                  </a:lnTo>
                  <a:lnTo>
                    <a:pt x="37305" y="44246"/>
                  </a:lnTo>
                  <a:lnTo>
                    <a:pt x="35769" y="40906"/>
                  </a:lnTo>
                  <a:lnTo>
                    <a:pt x="17315" y="3632"/>
                  </a:lnTo>
                  <a:lnTo>
                    <a:pt x="11245" y="1231"/>
                  </a:lnTo>
                  <a:lnTo>
                    <a:pt x="9746" y="1168"/>
                  </a:lnTo>
                  <a:close/>
                </a:path>
                <a:path w="410845" h="120014">
                  <a:moveTo>
                    <a:pt x="80231" y="1168"/>
                  </a:moveTo>
                  <a:lnTo>
                    <a:pt x="76396" y="1168"/>
                  </a:lnTo>
                  <a:lnTo>
                    <a:pt x="74952" y="1244"/>
                  </a:lnTo>
                  <a:lnTo>
                    <a:pt x="69373" y="4330"/>
                  </a:lnTo>
                  <a:lnTo>
                    <a:pt x="52685" y="37998"/>
                  </a:lnTo>
                  <a:lnTo>
                    <a:pt x="43731" y="58254"/>
                  </a:lnTo>
                  <a:lnTo>
                    <a:pt x="58779" y="58254"/>
                  </a:lnTo>
                  <a:lnTo>
                    <a:pt x="85840" y="5829"/>
                  </a:lnTo>
                  <a:lnTo>
                    <a:pt x="86238" y="4838"/>
                  </a:lnTo>
                  <a:lnTo>
                    <a:pt x="86456" y="3721"/>
                  </a:lnTo>
                  <a:lnTo>
                    <a:pt x="86378" y="2679"/>
                  </a:lnTo>
                  <a:lnTo>
                    <a:pt x="85387" y="1828"/>
                  </a:lnTo>
                  <a:lnTo>
                    <a:pt x="84511" y="1549"/>
                  </a:lnTo>
                  <a:lnTo>
                    <a:pt x="81971" y="1244"/>
                  </a:lnTo>
                  <a:lnTo>
                    <a:pt x="80231" y="1168"/>
                  </a:lnTo>
                  <a:close/>
                </a:path>
                <a:path w="410845" h="120014">
                  <a:moveTo>
                    <a:pt x="162934" y="0"/>
                  </a:moveTo>
                  <a:lnTo>
                    <a:pt x="144938" y="0"/>
                  </a:lnTo>
                  <a:lnTo>
                    <a:pt x="136924" y="1422"/>
                  </a:lnTo>
                  <a:lnTo>
                    <a:pt x="104907" y="28066"/>
                  </a:lnTo>
                  <a:lnTo>
                    <a:pt x="99180" y="51422"/>
                  </a:lnTo>
                  <a:lnTo>
                    <a:pt x="99180" y="60604"/>
                  </a:lnTo>
                  <a:lnTo>
                    <a:pt x="107638" y="99644"/>
                  </a:lnTo>
                  <a:lnTo>
                    <a:pt x="142652" y="119938"/>
                  </a:lnTo>
                  <a:lnTo>
                    <a:pt x="160825" y="119938"/>
                  </a:lnTo>
                  <a:lnTo>
                    <a:pt x="168826" y="118516"/>
                  </a:lnTo>
                  <a:lnTo>
                    <a:pt x="182555" y="112814"/>
                  </a:lnTo>
                  <a:lnTo>
                    <a:pt x="188257" y="108724"/>
                  </a:lnTo>
                  <a:lnTo>
                    <a:pt x="190139" y="106527"/>
                  </a:lnTo>
                  <a:lnTo>
                    <a:pt x="145420" y="106527"/>
                  </a:lnTo>
                  <a:lnTo>
                    <a:pt x="139578" y="105371"/>
                  </a:lnTo>
                  <a:lnTo>
                    <a:pt x="116655" y="72669"/>
                  </a:lnTo>
                  <a:lnTo>
                    <a:pt x="116084" y="53098"/>
                  </a:lnTo>
                  <a:lnTo>
                    <a:pt x="116693" y="47434"/>
                  </a:lnTo>
                  <a:lnTo>
                    <a:pt x="140391" y="14503"/>
                  </a:lnTo>
                  <a:lnTo>
                    <a:pt x="146195" y="13233"/>
                  </a:lnTo>
                  <a:lnTo>
                    <a:pt x="191836" y="13233"/>
                  </a:lnTo>
                  <a:lnTo>
                    <a:pt x="189185" y="10223"/>
                  </a:lnTo>
                  <a:lnTo>
                    <a:pt x="183736" y="6451"/>
                  </a:lnTo>
                  <a:lnTo>
                    <a:pt x="170630" y="1295"/>
                  </a:lnTo>
                  <a:lnTo>
                    <a:pt x="162934" y="0"/>
                  </a:lnTo>
                  <a:close/>
                </a:path>
                <a:path w="410845" h="120014">
                  <a:moveTo>
                    <a:pt x="191836" y="13233"/>
                  </a:moveTo>
                  <a:lnTo>
                    <a:pt x="160025" y="13233"/>
                  </a:lnTo>
                  <a:lnTo>
                    <a:pt x="165829" y="14414"/>
                  </a:lnTo>
                  <a:lnTo>
                    <a:pt x="175215" y="19088"/>
                  </a:lnTo>
                  <a:lnTo>
                    <a:pt x="189567" y="66357"/>
                  </a:lnTo>
                  <a:lnTo>
                    <a:pt x="188974" y="72061"/>
                  </a:lnTo>
                  <a:lnTo>
                    <a:pt x="165309" y="105257"/>
                  </a:lnTo>
                  <a:lnTo>
                    <a:pt x="159441" y="106527"/>
                  </a:lnTo>
                  <a:lnTo>
                    <a:pt x="190139" y="106527"/>
                  </a:lnTo>
                  <a:lnTo>
                    <a:pt x="206268" y="65516"/>
                  </a:lnTo>
                  <a:lnTo>
                    <a:pt x="206482" y="49199"/>
                  </a:lnTo>
                  <a:lnTo>
                    <a:pt x="205415" y="40830"/>
                  </a:lnTo>
                  <a:lnTo>
                    <a:pt x="201148" y="26250"/>
                  </a:lnTo>
                  <a:lnTo>
                    <a:pt x="197909" y="20129"/>
                  </a:lnTo>
                  <a:lnTo>
                    <a:pt x="191836" y="13233"/>
                  </a:lnTo>
                  <a:close/>
                </a:path>
                <a:path w="410845" h="120014">
                  <a:moveTo>
                    <a:pt x="238918" y="1168"/>
                  </a:moveTo>
                  <a:lnTo>
                    <a:pt x="235895" y="1168"/>
                  </a:lnTo>
                  <a:lnTo>
                    <a:pt x="234625" y="1244"/>
                  </a:lnTo>
                  <a:lnTo>
                    <a:pt x="229393" y="114261"/>
                  </a:lnTo>
                  <a:lnTo>
                    <a:pt x="230028" y="115900"/>
                  </a:lnTo>
                  <a:lnTo>
                    <a:pt x="232568" y="117767"/>
                  </a:lnTo>
                  <a:lnTo>
                    <a:pt x="233914" y="118224"/>
                  </a:lnTo>
                  <a:lnTo>
                    <a:pt x="288943" y="118224"/>
                  </a:lnTo>
                  <a:lnTo>
                    <a:pt x="291559" y="113677"/>
                  </a:lnTo>
                  <a:lnTo>
                    <a:pt x="291559" y="109258"/>
                  </a:lnTo>
                  <a:lnTo>
                    <a:pt x="245344" y="104813"/>
                  </a:lnTo>
                  <a:lnTo>
                    <a:pt x="245230" y="3149"/>
                  </a:lnTo>
                  <a:lnTo>
                    <a:pt x="240200" y="1244"/>
                  </a:lnTo>
                  <a:lnTo>
                    <a:pt x="238918" y="1168"/>
                  </a:lnTo>
                  <a:close/>
                </a:path>
                <a:path w="410845" h="120014">
                  <a:moveTo>
                    <a:pt x="367150" y="0"/>
                  </a:moveTo>
                  <a:lnTo>
                    <a:pt x="349154" y="0"/>
                  </a:lnTo>
                  <a:lnTo>
                    <a:pt x="341140" y="1422"/>
                  </a:lnTo>
                  <a:lnTo>
                    <a:pt x="309123" y="28066"/>
                  </a:lnTo>
                  <a:lnTo>
                    <a:pt x="303396" y="51422"/>
                  </a:lnTo>
                  <a:lnTo>
                    <a:pt x="303396" y="60604"/>
                  </a:lnTo>
                  <a:lnTo>
                    <a:pt x="311854" y="99644"/>
                  </a:lnTo>
                  <a:lnTo>
                    <a:pt x="346868" y="119938"/>
                  </a:lnTo>
                  <a:lnTo>
                    <a:pt x="365041" y="119938"/>
                  </a:lnTo>
                  <a:lnTo>
                    <a:pt x="373042" y="118516"/>
                  </a:lnTo>
                  <a:lnTo>
                    <a:pt x="386771" y="112814"/>
                  </a:lnTo>
                  <a:lnTo>
                    <a:pt x="392473" y="108724"/>
                  </a:lnTo>
                  <a:lnTo>
                    <a:pt x="394355" y="106527"/>
                  </a:lnTo>
                  <a:lnTo>
                    <a:pt x="349636" y="106527"/>
                  </a:lnTo>
                  <a:lnTo>
                    <a:pt x="343794" y="105371"/>
                  </a:lnTo>
                  <a:lnTo>
                    <a:pt x="320871" y="72669"/>
                  </a:lnTo>
                  <a:lnTo>
                    <a:pt x="320300" y="53098"/>
                  </a:lnTo>
                  <a:lnTo>
                    <a:pt x="320909" y="47434"/>
                  </a:lnTo>
                  <a:lnTo>
                    <a:pt x="344607" y="14503"/>
                  </a:lnTo>
                  <a:lnTo>
                    <a:pt x="350411" y="13233"/>
                  </a:lnTo>
                  <a:lnTo>
                    <a:pt x="396052" y="13233"/>
                  </a:lnTo>
                  <a:lnTo>
                    <a:pt x="393401" y="10223"/>
                  </a:lnTo>
                  <a:lnTo>
                    <a:pt x="387952" y="6451"/>
                  </a:lnTo>
                  <a:lnTo>
                    <a:pt x="374846" y="1295"/>
                  </a:lnTo>
                  <a:lnTo>
                    <a:pt x="367150" y="0"/>
                  </a:lnTo>
                  <a:close/>
                </a:path>
                <a:path w="410845" h="120014">
                  <a:moveTo>
                    <a:pt x="396052" y="13233"/>
                  </a:moveTo>
                  <a:lnTo>
                    <a:pt x="364241" y="13233"/>
                  </a:lnTo>
                  <a:lnTo>
                    <a:pt x="370045" y="14414"/>
                  </a:lnTo>
                  <a:lnTo>
                    <a:pt x="379431" y="19088"/>
                  </a:lnTo>
                  <a:lnTo>
                    <a:pt x="393783" y="66357"/>
                  </a:lnTo>
                  <a:lnTo>
                    <a:pt x="393190" y="72061"/>
                  </a:lnTo>
                  <a:lnTo>
                    <a:pt x="369525" y="105257"/>
                  </a:lnTo>
                  <a:lnTo>
                    <a:pt x="363657" y="106527"/>
                  </a:lnTo>
                  <a:lnTo>
                    <a:pt x="394355" y="106527"/>
                  </a:lnTo>
                  <a:lnTo>
                    <a:pt x="410484" y="65516"/>
                  </a:lnTo>
                  <a:lnTo>
                    <a:pt x="410698" y="49199"/>
                  </a:lnTo>
                  <a:lnTo>
                    <a:pt x="409631" y="40830"/>
                  </a:lnTo>
                  <a:lnTo>
                    <a:pt x="405364" y="26250"/>
                  </a:lnTo>
                  <a:lnTo>
                    <a:pt x="402125" y="20129"/>
                  </a:lnTo>
                  <a:lnTo>
                    <a:pt x="396052" y="132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888" y="2499655"/>
              <a:ext cx="190147" cy="11875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1162" y="2529367"/>
              <a:ext cx="233857" cy="890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40990" y="2508933"/>
              <a:ext cx="152768" cy="10948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24530" y="2491635"/>
              <a:ext cx="852792" cy="1579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64069" y="2497222"/>
              <a:ext cx="677672" cy="1211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05682" y="2491280"/>
              <a:ext cx="414591" cy="1271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84595" y="2490656"/>
              <a:ext cx="347154" cy="1277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09291" y="2825037"/>
              <a:ext cx="529361" cy="12713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79947" y="3430044"/>
              <a:ext cx="567404" cy="1493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04221" y="3463956"/>
              <a:ext cx="733844" cy="12677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02902" y="3462968"/>
              <a:ext cx="245783" cy="12776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7689" y="3463947"/>
              <a:ext cx="708748" cy="1267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92025" y="3481245"/>
              <a:ext cx="596480" cy="14055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52935" y="3501680"/>
              <a:ext cx="231584" cy="890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58869" y="3501679"/>
              <a:ext cx="386080" cy="89535"/>
            </a:xfrm>
            <a:custGeom>
              <a:avLst/>
              <a:gdLst/>
              <a:ahLst/>
              <a:cxnLst/>
              <a:rect l="l" t="t" r="r" b="b"/>
              <a:pathLst>
                <a:path w="386079" h="89535">
                  <a:moveTo>
                    <a:pt x="8127" y="1257"/>
                  </a:moveTo>
                  <a:lnTo>
                    <a:pt x="5372" y="1257"/>
                  </a:lnTo>
                  <a:lnTo>
                    <a:pt x="4241" y="1308"/>
                  </a:lnTo>
                  <a:lnTo>
                    <a:pt x="0" y="85978"/>
                  </a:lnTo>
                  <a:lnTo>
                    <a:pt x="431" y="86639"/>
                  </a:lnTo>
                  <a:lnTo>
                    <a:pt x="5956" y="87883"/>
                  </a:lnTo>
                  <a:lnTo>
                    <a:pt x="8953" y="87883"/>
                  </a:lnTo>
                  <a:lnTo>
                    <a:pt x="15049" y="28447"/>
                  </a:lnTo>
                  <a:lnTo>
                    <a:pt x="19215" y="23355"/>
                  </a:lnTo>
                  <a:lnTo>
                    <a:pt x="23075" y="19481"/>
                  </a:lnTo>
                  <a:lnTo>
                    <a:pt x="29407" y="14770"/>
                  </a:lnTo>
                  <a:lnTo>
                    <a:pt x="13576" y="14770"/>
                  </a:lnTo>
                  <a:lnTo>
                    <a:pt x="9245" y="1308"/>
                  </a:lnTo>
                  <a:lnTo>
                    <a:pt x="8127" y="1257"/>
                  </a:lnTo>
                  <a:close/>
                </a:path>
                <a:path w="386079" h="89535">
                  <a:moveTo>
                    <a:pt x="64438" y="12877"/>
                  </a:moveTo>
                  <a:lnTo>
                    <a:pt x="40004" y="12877"/>
                  </a:lnTo>
                  <a:lnTo>
                    <a:pt x="42430" y="13411"/>
                  </a:lnTo>
                  <a:lnTo>
                    <a:pt x="46532" y="15582"/>
                  </a:lnTo>
                  <a:lnTo>
                    <a:pt x="53733" y="85978"/>
                  </a:lnTo>
                  <a:lnTo>
                    <a:pt x="54152" y="86639"/>
                  </a:lnTo>
                  <a:lnTo>
                    <a:pt x="59740" y="87883"/>
                  </a:lnTo>
                  <a:lnTo>
                    <a:pt x="62623" y="87883"/>
                  </a:lnTo>
                  <a:lnTo>
                    <a:pt x="68770" y="28447"/>
                  </a:lnTo>
                  <a:lnTo>
                    <a:pt x="72999" y="23355"/>
                  </a:lnTo>
                  <a:lnTo>
                    <a:pt x="76873" y="19481"/>
                  </a:lnTo>
                  <a:lnTo>
                    <a:pt x="81473" y="16027"/>
                  </a:lnTo>
                  <a:lnTo>
                    <a:pt x="65836" y="16027"/>
                  </a:lnTo>
                  <a:lnTo>
                    <a:pt x="64858" y="13627"/>
                  </a:lnTo>
                  <a:lnTo>
                    <a:pt x="64438" y="12877"/>
                  </a:lnTo>
                  <a:close/>
                </a:path>
                <a:path w="386079" h="89535">
                  <a:moveTo>
                    <a:pt x="118347" y="12877"/>
                  </a:moveTo>
                  <a:lnTo>
                    <a:pt x="93725" y="12877"/>
                  </a:lnTo>
                  <a:lnTo>
                    <a:pt x="96177" y="13411"/>
                  </a:lnTo>
                  <a:lnTo>
                    <a:pt x="100342" y="15582"/>
                  </a:lnTo>
                  <a:lnTo>
                    <a:pt x="107378" y="85978"/>
                  </a:lnTo>
                  <a:lnTo>
                    <a:pt x="107873" y="86639"/>
                  </a:lnTo>
                  <a:lnTo>
                    <a:pt x="113436" y="87883"/>
                  </a:lnTo>
                  <a:lnTo>
                    <a:pt x="116446" y="87883"/>
                  </a:lnTo>
                  <a:lnTo>
                    <a:pt x="122412" y="28447"/>
                  </a:lnTo>
                  <a:lnTo>
                    <a:pt x="122034" y="24955"/>
                  </a:lnTo>
                  <a:lnTo>
                    <a:pt x="120129" y="16738"/>
                  </a:lnTo>
                  <a:lnTo>
                    <a:pt x="118541" y="13144"/>
                  </a:lnTo>
                  <a:lnTo>
                    <a:pt x="118347" y="12877"/>
                  </a:lnTo>
                  <a:close/>
                </a:path>
                <a:path w="386079" h="89535">
                  <a:moveTo>
                    <a:pt x="99453" y="0"/>
                  </a:moveTo>
                  <a:lnTo>
                    <a:pt x="91922" y="0"/>
                  </a:lnTo>
                  <a:lnTo>
                    <a:pt x="89725" y="292"/>
                  </a:lnTo>
                  <a:lnTo>
                    <a:pt x="65836" y="16027"/>
                  </a:lnTo>
                  <a:lnTo>
                    <a:pt x="81473" y="16027"/>
                  </a:lnTo>
                  <a:lnTo>
                    <a:pt x="83908" y="14198"/>
                  </a:lnTo>
                  <a:lnTo>
                    <a:pt x="87414" y="12877"/>
                  </a:lnTo>
                  <a:lnTo>
                    <a:pt x="118347" y="12877"/>
                  </a:lnTo>
                  <a:lnTo>
                    <a:pt x="114071" y="7023"/>
                  </a:lnTo>
                  <a:lnTo>
                    <a:pt x="111150" y="4571"/>
                  </a:lnTo>
                  <a:lnTo>
                    <a:pt x="103924" y="914"/>
                  </a:lnTo>
                  <a:lnTo>
                    <a:pt x="99453" y="0"/>
                  </a:lnTo>
                  <a:close/>
                </a:path>
                <a:path w="386079" h="89535">
                  <a:moveTo>
                    <a:pt x="43827" y="0"/>
                  </a:moveTo>
                  <a:lnTo>
                    <a:pt x="35928" y="0"/>
                  </a:lnTo>
                  <a:lnTo>
                    <a:pt x="31508" y="1181"/>
                  </a:lnTo>
                  <a:lnTo>
                    <a:pt x="22745" y="5930"/>
                  </a:lnTo>
                  <a:lnTo>
                    <a:pt x="18237" y="9664"/>
                  </a:lnTo>
                  <a:lnTo>
                    <a:pt x="13576" y="14770"/>
                  </a:lnTo>
                  <a:lnTo>
                    <a:pt x="29407" y="14770"/>
                  </a:lnTo>
                  <a:lnTo>
                    <a:pt x="30175" y="14198"/>
                  </a:lnTo>
                  <a:lnTo>
                    <a:pt x="33693" y="12877"/>
                  </a:lnTo>
                  <a:lnTo>
                    <a:pt x="64438" y="12877"/>
                  </a:lnTo>
                  <a:lnTo>
                    <a:pt x="63639" y="11455"/>
                  </a:lnTo>
                  <a:lnTo>
                    <a:pt x="46901" y="393"/>
                  </a:lnTo>
                  <a:lnTo>
                    <a:pt x="43827" y="0"/>
                  </a:lnTo>
                  <a:close/>
                </a:path>
                <a:path w="386079" h="89535">
                  <a:moveTo>
                    <a:pt x="192417" y="0"/>
                  </a:moveTo>
                  <a:lnTo>
                    <a:pt x="178574" y="0"/>
                  </a:lnTo>
                  <a:lnTo>
                    <a:pt x="172427" y="1117"/>
                  </a:lnTo>
                  <a:lnTo>
                    <a:pt x="144335" y="32613"/>
                  </a:lnTo>
                  <a:lnTo>
                    <a:pt x="143459" y="38684"/>
                  </a:lnTo>
                  <a:lnTo>
                    <a:pt x="143565" y="52920"/>
                  </a:lnTo>
                  <a:lnTo>
                    <a:pt x="171157" y="88061"/>
                  </a:lnTo>
                  <a:lnTo>
                    <a:pt x="177076" y="89052"/>
                  </a:lnTo>
                  <a:lnTo>
                    <a:pt x="190855" y="89052"/>
                  </a:lnTo>
                  <a:lnTo>
                    <a:pt x="196989" y="87922"/>
                  </a:lnTo>
                  <a:lnTo>
                    <a:pt x="207581" y="83426"/>
                  </a:lnTo>
                  <a:lnTo>
                    <a:pt x="211988" y="80289"/>
                  </a:lnTo>
                  <a:lnTo>
                    <a:pt x="215284" y="76530"/>
                  </a:lnTo>
                  <a:lnTo>
                    <a:pt x="179768" y="76530"/>
                  </a:lnTo>
                  <a:lnTo>
                    <a:pt x="175691" y="75679"/>
                  </a:lnTo>
                  <a:lnTo>
                    <a:pt x="159228" y="49339"/>
                  </a:lnTo>
                  <a:lnTo>
                    <a:pt x="159287" y="38684"/>
                  </a:lnTo>
                  <a:lnTo>
                    <a:pt x="180517" y="12433"/>
                  </a:lnTo>
                  <a:lnTo>
                    <a:pt x="216743" y="12433"/>
                  </a:lnTo>
                  <a:lnTo>
                    <a:pt x="212648" y="7835"/>
                  </a:lnTo>
                  <a:lnTo>
                    <a:pt x="208445" y="4952"/>
                  </a:lnTo>
                  <a:lnTo>
                    <a:pt x="198335" y="990"/>
                  </a:lnTo>
                  <a:lnTo>
                    <a:pt x="192417" y="0"/>
                  </a:lnTo>
                  <a:close/>
                </a:path>
                <a:path w="386079" h="89535">
                  <a:moveTo>
                    <a:pt x="216743" y="12433"/>
                  </a:moveTo>
                  <a:lnTo>
                    <a:pt x="189903" y="12433"/>
                  </a:lnTo>
                  <a:lnTo>
                    <a:pt x="193979" y="13284"/>
                  </a:lnTo>
                  <a:lnTo>
                    <a:pt x="200547" y="16713"/>
                  </a:lnTo>
                  <a:lnTo>
                    <a:pt x="210305" y="50279"/>
                  </a:lnTo>
                  <a:lnTo>
                    <a:pt x="209918" y="53632"/>
                  </a:lnTo>
                  <a:lnTo>
                    <a:pt x="189102" y="76530"/>
                  </a:lnTo>
                  <a:lnTo>
                    <a:pt x="215284" y="76530"/>
                  </a:lnTo>
                  <a:lnTo>
                    <a:pt x="219036" y="72250"/>
                  </a:lnTo>
                  <a:lnTo>
                    <a:pt x="221678" y="67462"/>
                  </a:lnTo>
                  <a:lnTo>
                    <a:pt x="225234" y="56349"/>
                  </a:lnTo>
                  <a:lnTo>
                    <a:pt x="226123" y="50279"/>
                  </a:lnTo>
                  <a:lnTo>
                    <a:pt x="226017" y="36131"/>
                  </a:lnTo>
                  <a:lnTo>
                    <a:pt x="225272" y="30797"/>
                  </a:lnTo>
                  <a:lnTo>
                    <a:pt x="221907" y="19989"/>
                  </a:lnTo>
                  <a:lnTo>
                    <a:pt x="219379" y="15392"/>
                  </a:lnTo>
                  <a:lnTo>
                    <a:pt x="216743" y="12433"/>
                  </a:lnTo>
                  <a:close/>
                </a:path>
                <a:path w="386079" h="89535">
                  <a:moveTo>
                    <a:pt x="258063" y="1257"/>
                  </a:moveTo>
                  <a:lnTo>
                    <a:pt x="255308" y="1257"/>
                  </a:lnTo>
                  <a:lnTo>
                    <a:pt x="254177" y="1308"/>
                  </a:lnTo>
                  <a:lnTo>
                    <a:pt x="249935" y="85978"/>
                  </a:lnTo>
                  <a:lnTo>
                    <a:pt x="250367" y="86639"/>
                  </a:lnTo>
                  <a:lnTo>
                    <a:pt x="255892" y="87883"/>
                  </a:lnTo>
                  <a:lnTo>
                    <a:pt x="258889" y="87883"/>
                  </a:lnTo>
                  <a:lnTo>
                    <a:pt x="264985" y="31788"/>
                  </a:lnTo>
                  <a:lnTo>
                    <a:pt x="267131" y="28486"/>
                  </a:lnTo>
                  <a:lnTo>
                    <a:pt x="278656" y="15849"/>
                  </a:lnTo>
                  <a:lnTo>
                    <a:pt x="263512" y="15849"/>
                  </a:lnTo>
                  <a:lnTo>
                    <a:pt x="259181" y="1308"/>
                  </a:lnTo>
                  <a:lnTo>
                    <a:pt x="258063" y="1257"/>
                  </a:lnTo>
                  <a:close/>
                </a:path>
                <a:path w="386079" h="89535">
                  <a:moveTo>
                    <a:pt x="297911" y="14046"/>
                  </a:moveTo>
                  <a:lnTo>
                    <a:pt x="286384" y="14046"/>
                  </a:lnTo>
                  <a:lnTo>
                    <a:pt x="287578" y="14173"/>
                  </a:lnTo>
                  <a:lnTo>
                    <a:pt x="289788" y="14643"/>
                  </a:lnTo>
                  <a:lnTo>
                    <a:pt x="290779" y="14897"/>
                  </a:lnTo>
                  <a:lnTo>
                    <a:pt x="292557" y="15443"/>
                  </a:lnTo>
                  <a:lnTo>
                    <a:pt x="293344" y="15709"/>
                  </a:lnTo>
                  <a:lnTo>
                    <a:pt x="294754" y="16255"/>
                  </a:lnTo>
                  <a:lnTo>
                    <a:pt x="295351" y="16382"/>
                  </a:lnTo>
                  <a:lnTo>
                    <a:pt x="296329" y="16382"/>
                  </a:lnTo>
                  <a:lnTo>
                    <a:pt x="296722" y="16255"/>
                  </a:lnTo>
                  <a:lnTo>
                    <a:pt x="297268" y="15709"/>
                  </a:lnTo>
                  <a:lnTo>
                    <a:pt x="297497" y="15328"/>
                  </a:lnTo>
                  <a:lnTo>
                    <a:pt x="297865" y="14300"/>
                  </a:lnTo>
                  <a:lnTo>
                    <a:pt x="297911" y="14046"/>
                  </a:lnTo>
                  <a:close/>
                </a:path>
                <a:path w="386079" h="89535">
                  <a:moveTo>
                    <a:pt x="286905" y="0"/>
                  </a:moveTo>
                  <a:lnTo>
                    <a:pt x="284327" y="0"/>
                  </a:lnTo>
                  <a:lnTo>
                    <a:pt x="282574" y="228"/>
                  </a:lnTo>
                  <a:lnTo>
                    <a:pt x="263512" y="15849"/>
                  </a:lnTo>
                  <a:lnTo>
                    <a:pt x="278656" y="15849"/>
                  </a:lnTo>
                  <a:lnTo>
                    <a:pt x="279133" y="15544"/>
                  </a:lnTo>
                  <a:lnTo>
                    <a:pt x="282066" y="14350"/>
                  </a:lnTo>
                  <a:lnTo>
                    <a:pt x="283565" y="14046"/>
                  </a:lnTo>
                  <a:lnTo>
                    <a:pt x="297911" y="14046"/>
                  </a:lnTo>
                  <a:lnTo>
                    <a:pt x="297992" y="13601"/>
                  </a:lnTo>
                  <a:lnTo>
                    <a:pt x="298107" y="11798"/>
                  </a:lnTo>
                  <a:lnTo>
                    <a:pt x="298005" y="4648"/>
                  </a:lnTo>
                  <a:lnTo>
                    <a:pt x="297916" y="4229"/>
                  </a:lnTo>
                  <a:lnTo>
                    <a:pt x="287807" y="50"/>
                  </a:lnTo>
                  <a:lnTo>
                    <a:pt x="286905" y="0"/>
                  </a:lnTo>
                  <a:close/>
                </a:path>
                <a:path w="386079" h="89535">
                  <a:moveTo>
                    <a:pt x="356019" y="0"/>
                  </a:moveTo>
                  <a:lnTo>
                    <a:pt x="343471" y="0"/>
                  </a:lnTo>
                  <a:lnTo>
                    <a:pt x="337985" y="1041"/>
                  </a:lnTo>
                  <a:lnTo>
                    <a:pt x="310768" y="31711"/>
                  </a:lnTo>
                  <a:lnTo>
                    <a:pt x="309854" y="37972"/>
                  </a:lnTo>
                  <a:lnTo>
                    <a:pt x="309854" y="52260"/>
                  </a:lnTo>
                  <a:lnTo>
                    <a:pt x="338429" y="88125"/>
                  </a:lnTo>
                  <a:lnTo>
                    <a:pt x="344385" y="89052"/>
                  </a:lnTo>
                  <a:lnTo>
                    <a:pt x="355104" y="89052"/>
                  </a:lnTo>
                  <a:lnTo>
                    <a:pt x="382409" y="76987"/>
                  </a:lnTo>
                  <a:lnTo>
                    <a:pt x="347611" y="76987"/>
                  </a:lnTo>
                  <a:lnTo>
                    <a:pt x="343395" y="76301"/>
                  </a:lnTo>
                  <a:lnTo>
                    <a:pt x="325551" y="47548"/>
                  </a:lnTo>
                  <a:lnTo>
                    <a:pt x="381533" y="47548"/>
                  </a:lnTo>
                  <a:lnTo>
                    <a:pt x="382904" y="47053"/>
                  </a:lnTo>
                  <a:lnTo>
                    <a:pt x="385292" y="45072"/>
                  </a:lnTo>
                  <a:lnTo>
                    <a:pt x="385902" y="43395"/>
                  </a:lnTo>
                  <a:lnTo>
                    <a:pt x="385902" y="36652"/>
                  </a:lnTo>
                  <a:lnTo>
                    <a:pt x="325551" y="36652"/>
                  </a:lnTo>
                  <a:lnTo>
                    <a:pt x="325678" y="33350"/>
                  </a:lnTo>
                  <a:lnTo>
                    <a:pt x="344995" y="11620"/>
                  </a:lnTo>
                  <a:lnTo>
                    <a:pt x="377631" y="11620"/>
                  </a:lnTo>
                  <a:lnTo>
                    <a:pt x="374421" y="7848"/>
                  </a:lnTo>
                  <a:lnTo>
                    <a:pt x="370662" y="5105"/>
                  </a:lnTo>
                  <a:lnTo>
                    <a:pt x="361543" y="1015"/>
                  </a:lnTo>
                  <a:lnTo>
                    <a:pt x="356019" y="0"/>
                  </a:lnTo>
                  <a:close/>
                </a:path>
                <a:path w="386079" h="89535">
                  <a:moveTo>
                    <a:pt x="380352" y="70865"/>
                  </a:moveTo>
                  <a:lnTo>
                    <a:pt x="379183" y="70865"/>
                  </a:lnTo>
                  <a:lnTo>
                    <a:pt x="378091" y="71183"/>
                  </a:lnTo>
                  <a:lnTo>
                    <a:pt x="375196" y="72440"/>
                  </a:lnTo>
                  <a:lnTo>
                    <a:pt x="373341" y="73139"/>
                  </a:lnTo>
                  <a:lnTo>
                    <a:pt x="368858" y="74701"/>
                  </a:lnTo>
                  <a:lnTo>
                    <a:pt x="366191" y="75412"/>
                  </a:lnTo>
                  <a:lnTo>
                    <a:pt x="360044" y="76669"/>
                  </a:lnTo>
                  <a:lnTo>
                    <a:pt x="356539" y="76987"/>
                  </a:lnTo>
                  <a:lnTo>
                    <a:pt x="382409" y="76987"/>
                  </a:lnTo>
                  <a:lnTo>
                    <a:pt x="380733" y="70967"/>
                  </a:lnTo>
                  <a:lnTo>
                    <a:pt x="380352" y="70865"/>
                  </a:lnTo>
                  <a:close/>
                </a:path>
                <a:path w="386079" h="89535">
                  <a:moveTo>
                    <a:pt x="377631" y="11620"/>
                  </a:moveTo>
                  <a:lnTo>
                    <a:pt x="356082" y="11620"/>
                  </a:lnTo>
                  <a:lnTo>
                    <a:pt x="361607" y="13842"/>
                  </a:lnTo>
                  <a:lnTo>
                    <a:pt x="369061" y="22720"/>
                  </a:lnTo>
                  <a:lnTo>
                    <a:pt x="370839" y="28841"/>
                  </a:lnTo>
                  <a:lnTo>
                    <a:pt x="370649" y="36652"/>
                  </a:lnTo>
                  <a:lnTo>
                    <a:pt x="385902" y="36652"/>
                  </a:lnTo>
                  <a:lnTo>
                    <a:pt x="385902" y="33070"/>
                  </a:lnTo>
                  <a:lnTo>
                    <a:pt x="385203" y="28105"/>
                  </a:lnTo>
                  <a:lnTo>
                    <a:pt x="382447" y="18808"/>
                  </a:lnTo>
                  <a:lnTo>
                    <a:pt x="380301" y="14757"/>
                  </a:lnTo>
                  <a:lnTo>
                    <a:pt x="377631" y="11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09546" y="3792623"/>
              <a:ext cx="750404" cy="1522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723899" y="3786680"/>
              <a:ext cx="335915" cy="127635"/>
            </a:xfrm>
            <a:custGeom>
              <a:avLst/>
              <a:gdLst/>
              <a:ahLst/>
              <a:cxnLst/>
              <a:rect l="l" t="t" r="r" b="b"/>
              <a:pathLst>
                <a:path w="335915" h="127635">
                  <a:moveTo>
                    <a:pt x="30048" y="52133"/>
                  </a:moveTo>
                  <a:lnTo>
                    <a:pt x="14744" y="52133"/>
                  </a:lnTo>
                  <a:lnTo>
                    <a:pt x="14744" y="104178"/>
                  </a:lnTo>
                  <a:lnTo>
                    <a:pt x="34810" y="126961"/>
                  </a:lnTo>
                  <a:lnTo>
                    <a:pt x="40563" y="126961"/>
                  </a:lnTo>
                  <a:lnTo>
                    <a:pt x="54453" y="115150"/>
                  </a:lnTo>
                  <a:lnTo>
                    <a:pt x="54303" y="114261"/>
                  </a:lnTo>
                  <a:lnTo>
                    <a:pt x="37350" y="114261"/>
                  </a:lnTo>
                  <a:lnTo>
                    <a:pt x="34302" y="112839"/>
                  </a:lnTo>
                  <a:lnTo>
                    <a:pt x="30899" y="107137"/>
                  </a:lnTo>
                  <a:lnTo>
                    <a:pt x="30048" y="102920"/>
                  </a:lnTo>
                  <a:lnTo>
                    <a:pt x="30048" y="52133"/>
                  </a:lnTo>
                  <a:close/>
                </a:path>
                <a:path w="335915" h="127635">
                  <a:moveTo>
                    <a:pt x="52704" y="111747"/>
                  </a:moveTo>
                  <a:lnTo>
                    <a:pt x="51904" y="111747"/>
                  </a:lnTo>
                  <a:lnTo>
                    <a:pt x="51346" y="111874"/>
                  </a:lnTo>
                  <a:lnTo>
                    <a:pt x="50114" y="112420"/>
                  </a:lnTo>
                  <a:lnTo>
                    <a:pt x="49377" y="112699"/>
                  </a:lnTo>
                  <a:lnTo>
                    <a:pt x="47637" y="113296"/>
                  </a:lnTo>
                  <a:lnTo>
                    <a:pt x="46647" y="113588"/>
                  </a:lnTo>
                  <a:lnTo>
                    <a:pt x="44424" y="114122"/>
                  </a:lnTo>
                  <a:lnTo>
                    <a:pt x="43154" y="114261"/>
                  </a:lnTo>
                  <a:lnTo>
                    <a:pt x="54303" y="114261"/>
                  </a:lnTo>
                  <a:lnTo>
                    <a:pt x="54089" y="113245"/>
                  </a:lnTo>
                  <a:lnTo>
                    <a:pt x="53771" y="112407"/>
                  </a:lnTo>
                  <a:lnTo>
                    <a:pt x="53555" y="112115"/>
                  </a:lnTo>
                  <a:lnTo>
                    <a:pt x="53009" y="111810"/>
                  </a:lnTo>
                  <a:lnTo>
                    <a:pt x="52704" y="111747"/>
                  </a:lnTo>
                  <a:close/>
                </a:path>
                <a:path w="335915" h="127635">
                  <a:moveTo>
                    <a:pt x="51968" y="39801"/>
                  </a:moveTo>
                  <a:lnTo>
                    <a:pt x="2654" y="39801"/>
                  </a:lnTo>
                  <a:lnTo>
                    <a:pt x="2209" y="39903"/>
                  </a:lnTo>
                  <a:lnTo>
                    <a:pt x="0" y="48171"/>
                  </a:lnTo>
                  <a:lnTo>
                    <a:pt x="279" y="49733"/>
                  </a:lnTo>
                  <a:lnTo>
                    <a:pt x="1396" y="51650"/>
                  </a:lnTo>
                  <a:lnTo>
                    <a:pt x="2133" y="52133"/>
                  </a:lnTo>
                  <a:lnTo>
                    <a:pt x="52400" y="52133"/>
                  </a:lnTo>
                  <a:lnTo>
                    <a:pt x="53149" y="51650"/>
                  </a:lnTo>
                  <a:lnTo>
                    <a:pt x="54254" y="49733"/>
                  </a:lnTo>
                  <a:lnTo>
                    <a:pt x="54533" y="48171"/>
                  </a:lnTo>
                  <a:lnTo>
                    <a:pt x="54470" y="43916"/>
                  </a:lnTo>
                  <a:lnTo>
                    <a:pt x="51968" y="39801"/>
                  </a:lnTo>
                  <a:close/>
                </a:path>
                <a:path w="335915" h="127635">
                  <a:moveTo>
                    <a:pt x="23901" y="17653"/>
                  </a:moveTo>
                  <a:lnTo>
                    <a:pt x="20866" y="17653"/>
                  </a:lnTo>
                  <a:lnTo>
                    <a:pt x="19634" y="17703"/>
                  </a:lnTo>
                  <a:lnTo>
                    <a:pt x="14744" y="39801"/>
                  </a:lnTo>
                  <a:lnTo>
                    <a:pt x="30048" y="39801"/>
                  </a:lnTo>
                  <a:lnTo>
                    <a:pt x="30048" y="20104"/>
                  </a:lnTo>
                  <a:lnTo>
                    <a:pt x="29921" y="19723"/>
                  </a:lnTo>
                  <a:lnTo>
                    <a:pt x="23901" y="17653"/>
                  </a:lnTo>
                  <a:close/>
                </a:path>
                <a:path w="335915" h="127635">
                  <a:moveTo>
                    <a:pt x="82765" y="0"/>
                  </a:moveTo>
                  <a:lnTo>
                    <a:pt x="79730" y="0"/>
                  </a:lnTo>
                  <a:lnTo>
                    <a:pt x="78498" y="63"/>
                  </a:lnTo>
                  <a:lnTo>
                    <a:pt x="73723" y="1981"/>
                  </a:lnTo>
                  <a:lnTo>
                    <a:pt x="73723" y="124066"/>
                  </a:lnTo>
                  <a:lnTo>
                    <a:pt x="79730" y="125971"/>
                  </a:lnTo>
                  <a:lnTo>
                    <a:pt x="82765" y="125971"/>
                  </a:lnTo>
                  <a:lnTo>
                    <a:pt x="88912" y="66535"/>
                  </a:lnTo>
                  <a:lnTo>
                    <a:pt x="93116" y="61442"/>
                  </a:lnTo>
                  <a:lnTo>
                    <a:pt x="97142" y="57569"/>
                  </a:lnTo>
                  <a:lnTo>
                    <a:pt x="104800" y="52285"/>
                  </a:lnTo>
                  <a:lnTo>
                    <a:pt x="107345" y="51409"/>
                  </a:lnTo>
                  <a:lnTo>
                    <a:pt x="88912" y="51409"/>
                  </a:lnTo>
                  <a:lnTo>
                    <a:pt x="88798" y="1981"/>
                  </a:lnTo>
                  <a:lnTo>
                    <a:pt x="84035" y="63"/>
                  </a:lnTo>
                  <a:lnTo>
                    <a:pt x="82765" y="0"/>
                  </a:lnTo>
                  <a:close/>
                </a:path>
                <a:path w="335915" h="127635">
                  <a:moveTo>
                    <a:pt x="141044" y="50965"/>
                  </a:moveTo>
                  <a:lnTo>
                    <a:pt x="115442" y="50965"/>
                  </a:lnTo>
                  <a:lnTo>
                    <a:pt x="118059" y="51498"/>
                  </a:lnTo>
                  <a:lnTo>
                    <a:pt x="122567" y="53670"/>
                  </a:lnTo>
                  <a:lnTo>
                    <a:pt x="130314" y="124066"/>
                  </a:lnTo>
                  <a:lnTo>
                    <a:pt x="130809" y="124726"/>
                  </a:lnTo>
                  <a:lnTo>
                    <a:pt x="136334" y="125971"/>
                  </a:lnTo>
                  <a:lnTo>
                    <a:pt x="139369" y="125971"/>
                  </a:lnTo>
                  <a:lnTo>
                    <a:pt x="145364" y="124066"/>
                  </a:lnTo>
                  <a:lnTo>
                    <a:pt x="145340" y="66535"/>
                  </a:lnTo>
                  <a:lnTo>
                    <a:pt x="144983" y="63042"/>
                  </a:lnTo>
                  <a:lnTo>
                    <a:pt x="142938" y="54825"/>
                  </a:lnTo>
                  <a:lnTo>
                    <a:pt x="141249" y="51231"/>
                  </a:lnTo>
                  <a:lnTo>
                    <a:pt x="141044" y="50965"/>
                  </a:lnTo>
                  <a:close/>
                </a:path>
                <a:path w="335915" h="127635">
                  <a:moveTo>
                    <a:pt x="121196" y="38087"/>
                  </a:moveTo>
                  <a:lnTo>
                    <a:pt x="111112" y="38087"/>
                  </a:lnTo>
                  <a:lnTo>
                    <a:pt x="106629" y="39179"/>
                  </a:lnTo>
                  <a:lnTo>
                    <a:pt x="97726" y="43561"/>
                  </a:lnTo>
                  <a:lnTo>
                    <a:pt x="93306" y="46913"/>
                  </a:lnTo>
                  <a:lnTo>
                    <a:pt x="88912" y="51409"/>
                  </a:lnTo>
                  <a:lnTo>
                    <a:pt x="107345" y="51409"/>
                  </a:lnTo>
                  <a:lnTo>
                    <a:pt x="108635" y="50965"/>
                  </a:lnTo>
                  <a:lnTo>
                    <a:pt x="141044" y="50965"/>
                  </a:lnTo>
                  <a:lnTo>
                    <a:pt x="136550" y="45110"/>
                  </a:lnTo>
                  <a:lnTo>
                    <a:pt x="133476" y="42659"/>
                  </a:lnTo>
                  <a:lnTo>
                    <a:pt x="125869" y="39001"/>
                  </a:lnTo>
                  <a:lnTo>
                    <a:pt x="121196" y="38087"/>
                  </a:lnTo>
                  <a:close/>
                </a:path>
                <a:path w="335915" h="127635">
                  <a:moveTo>
                    <a:pt x="233284" y="50152"/>
                  </a:moveTo>
                  <a:lnTo>
                    <a:pt x="206286" y="50152"/>
                  </a:lnTo>
                  <a:lnTo>
                    <a:pt x="209257" y="50558"/>
                  </a:lnTo>
                  <a:lnTo>
                    <a:pt x="214083" y="52184"/>
                  </a:lnTo>
                  <a:lnTo>
                    <a:pt x="221868" y="66116"/>
                  </a:lnTo>
                  <a:lnTo>
                    <a:pt x="221868" y="75539"/>
                  </a:lnTo>
                  <a:lnTo>
                    <a:pt x="203873" y="75539"/>
                  </a:lnTo>
                  <a:lnTo>
                    <a:pt x="198031" y="76098"/>
                  </a:lnTo>
                  <a:lnTo>
                    <a:pt x="168541" y="97904"/>
                  </a:lnTo>
                  <a:lnTo>
                    <a:pt x="168541" y="106362"/>
                  </a:lnTo>
                  <a:lnTo>
                    <a:pt x="193090" y="127139"/>
                  </a:lnTo>
                  <a:lnTo>
                    <a:pt x="202488" y="127139"/>
                  </a:lnTo>
                  <a:lnTo>
                    <a:pt x="207225" y="126085"/>
                  </a:lnTo>
                  <a:lnTo>
                    <a:pt x="216192" y="121881"/>
                  </a:lnTo>
                  <a:lnTo>
                    <a:pt x="220256" y="118948"/>
                  </a:lnTo>
                  <a:lnTo>
                    <a:pt x="223570" y="115519"/>
                  </a:lnTo>
                  <a:lnTo>
                    <a:pt x="194944" y="115519"/>
                  </a:lnTo>
                  <a:lnTo>
                    <a:pt x="191096" y="114274"/>
                  </a:lnTo>
                  <a:lnTo>
                    <a:pt x="185585" y="109296"/>
                  </a:lnTo>
                  <a:lnTo>
                    <a:pt x="184213" y="105943"/>
                  </a:lnTo>
                  <a:lnTo>
                    <a:pt x="184213" y="99288"/>
                  </a:lnTo>
                  <a:lnTo>
                    <a:pt x="204584" y="86258"/>
                  </a:lnTo>
                  <a:lnTo>
                    <a:pt x="237083" y="86258"/>
                  </a:lnTo>
                  <a:lnTo>
                    <a:pt x="237056" y="63360"/>
                  </a:lnTo>
                  <a:lnTo>
                    <a:pt x="236486" y="59156"/>
                  </a:lnTo>
                  <a:lnTo>
                    <a:pt x="234137" y="51587"/>
                  </a:lnTo>
                  <a:lnTo>
                    <a:pt x="233284" y="50152"/>
                  </a:lnTo>
                  <a:close/>
                </a:path>
                <a:path w="335915" h="127635">
                  <a:moveTo>
                    <a:pt x="237083" y="115163"/>
                  </a:moveTo>
                  <a:lnTo>
                    <a:pt x="223913" y="115163"/>
                  </a:lnTo>
                  <a:lnTo>
                    <a:pt x="223913" y="123990"/>
                  </a:lnTo>
                  <a:lnTo>
                    <a:pt x="228892" y="125971"/>
                  </a:lnTo>
                  <a:lnTo>
                    <a:pt x="232168" y="125971"/>
                  </a:lnTo>
                  <a:lnTo>
                    <a:pt x="237083" y="123990"/>
                  </a:lnTo>
                  <a:lnTo>
                    <a:pt x="237083" y="115163"/>
                  </a:lnTo>
                  <a:close/>
                </a:path>
                <a:path w="335915" h="127635">
                  <a:moveTo>
                    <a:pt x="237083" y="86258"/>
                  </a:moveTo>
                  <a:lnTo>
                    <a:pt x="221868" y="86258"/>
                  </a:lnTo>
                  <a:lnTo>
                    <a:pt x="221868" y="103454"/>
                  </a:lnTo>
                  <a:lnTo>
                    <a:pt x="218097" y="107543"/>
                  </a:lnTo>
                  <a:lnTo>
                    <a:pt x="214490" y="110566"/>
                  </a:lnTo>
                  <a:lnTo>
                    <a:pt x="207632" y="114528"/>
                  </a:lnTo>
                  <a:lnTo>
                    <a:pt x="203911" y="115519"/>
                  </a:lnTo>
                  <a:lnTo>
                    <a:pt x="223570" y="115519"/>
                  </a:lnTo>
                  <a:lnTo>
                    <a:pt x="223913" y="115163"/>
                  </a:lnTo>
                  <a:lnTo>
                    <a:pt x="237083" y="115163"/>
                  </a:lnTo>
                  <a:lnTo>
                    <a:pt x="237083" y="86258"/>
                  </a:lnTo>
                  <a:close/>
                </a:path>
                <a:path w="335915" h="127635">
                  <a:moveTo>
                    <a:pt x="210146" y="38087"/>
                  </a:moveTo>
                  <a:lnTo>
                    <a:pt x="200939" y="38087"/>
                  </a:lnTo>
                  <a:lnTo>
                    <a:pt x="197751" y="38366"/>
                  </a:lnTo>
                  <a:lnTo>
                    <a:pt x="172681" y="54495"/>
                  </a:lnTo>
                  <a:lnTo>
                    <a:pt x="172935" y="55994"/>
                  </a:lnTo>
                  <a:lnTo>
                    <a:pt x="175183" y="58521"/>
                  </a:lnTo>
                  <a:lnTo>
                    <a:pt x="176428" y="58521"/>
                  </a:lnTo>
                  <a:lnTo>
                    <a:pt x="177558" y="58089"/>
                  </a:lnTo>
                  <a:lnTo>
                    <a:pt x="180581" y="56349"/>
                  </a:lnTo>
                  <a:lnTo>
                    <a:pt x="182473" y="55384"/>
                  </a:lnTo>
                  <a:lnTo>
                    <a:pt x="186982" y="53289"/>
                  </a:lnTo>
                  <a:lnTo>
                    <a:pt x="189610" y="52324"/>
                  </a:lnTo>
                  <a:lnTo>
                    <a:pt x="195605" y="50584"/>
                  </a:lnTo>
                  <a:lnTo>
                    <a:pt x="198996" y="50152"/>
                  </a:lnTo>
                  <a:lnTo>
                    <a:pt x="233284" y="50152"/>
                  </a:lnTo>
                  <a:lnTo>
                    <a:pt x="232257" y="48425"/>
                  </a:lnTo>
                  <a:lnTo>
                    <a:pt x="227063" y="43319"/>
                  </a:lnTo>
                  <a:lnTo>
                    <a:pt x="223659" y="41389"/>
                  </a:lnTo>
                  <a:lnTo>
                    <a:pt x="215252" y="38747"/>
                  </a:lnTo>
                  <a:lnTo>
                    <a:pt x="210146" y="38087"/>
                  </a:lnTo>
                  <a:close/>
                </a:path>
                <a:path w="335915" h="127635">
                  <a:moveTo>
                    <a:pt x="272427" y="39344"/>
                  </a:moveTo>
                  <a:lnTo>
                    <a:pt x="269646" y="39344"/>
                  </a:lnTo>
                  <a:lnTo>
                    <a:pt x="268503" y="39395"/>
                  </a:lnTo>
                  <a:lnTo>
                    <a:pt x="264210" y="41249"/>
                  </a:lnTo>
                  <a:lnTo>
                    <a:pt x="264223" y="124066"/>
                  </a:lnTo>
                  <a:lnTo>
                    <a:pt x="270230" y="125971"/>
                  </a:lnTo>
                  <a:lnTo>
                    <a:pt x="273265" y="125971"/>
                  </a:lnTo>
                  <a:lnTo>
                    <a:pt x="279412" y="66535"/>
                  </a:lnTo>
                  <a:lnTo>
                    <a:pt x="283616" y="61442"/>
                  </a:lnTo>
                  <a:lnTo>
                    <a:pt x="287642" y="57569"/>
                  </a:lnTo>
                  <a:lnTo>
                    <a:pt x="294471" y="52857"/>
                  </a:lnTo>
                  <a:lnTo>
                    <a:pt x="277939" y="52857"/>
                  </a:lnTo>
                  <a:lnTo>
                    <a:pt x="273557" y="39395"/>
                  </a:lnTo>
                  <a:lnTo>
                    <a:pt x="272427" y="39344"/>
                  </a:lnTo>
                  <a:close/>
                </a:path>
                <a:path w="335915" h="127635">
                  <a:moveTo>
                    <a:pt x="331544" y="50965"/>
                  </a:moveTo>
                  <a:lnTo>
                    <a:pt x="305942" y="50965"/>
                  </a:lnTo>
                  <a:lnTo>
                    <a:pt x="308559" y="51498"/>
                  </a:lnTo>
                  <a:lnTo>
                    <a:pt x="313067" y="53670"/>
                  </a:lnTo>
                  <a:lnTo>
                    <a:pt x="320814" y="124066"/>
                  </a:lnTo>
                  <a:lnTo>
                    <a:pt x="321309" y="124726"/>
                  </a:lnTo>
                  <a:lnTo>
                    <a:pt x="326834" y="125971"/>
                  </a:lnTo>
                  <a:lnTo>
                    <a:pt x="329869" y="125971"/>
                  </a:lnTo>
                  <a:lnTo>
                    <a:pt x="335864" y="124066"/>
                  </a:lnTo>
                  <a:lnTo>
                    <a:pt x="335842" y="66535"/>
                  </a:lnTo>
                  <a:lnTo>
                    <a:pt x="335483" y="63042"/>
                  </a:lnTo>
                  <a:lnTo>
                    <a:pt x="333438" y="54825"/>
                  </a:lnTo>
                  <a:lnTo>
                    <a:pt x="331749" y="51231"/>
                  </a:lnTo>
                  <a:lnTo>
                    <a:pt x="331544" y="50965"/>
                  </a:lnTo>
                  <a:close/>
                </a:path>
                <a:path w="335915" h="127635">
                  <a:moveTo>
                    <a:pt x="311696" y="38087"/>
                  </a:moveTo>
                  <a:lnTo>
                    <a:pt x="301370" y="38087"/>
                  </a:lnTo>
                  <a:lnTo>
                    <a:pt x="296646" y="39268"/>
                  </a:lnTo>
                  <a:lnTo>
                    <a:pt x="287312" y="44018"/>
                  </a:lnTo>
                  <a:lnTo>
                    <a:pt x="282638" y="47752"/>
                  </a:lnTo>
                  <a:lnTo>
                    <a:pt x="277939" y="52857"/>
                  </a:lnTo>
                  <a:lnTo>
                    <a:pt x="294471" y="52857"/>
                  </a:lnTo>
                  <a:lnTo>
                    <a:pt x="295300" y="52285"/>
                  </a:lnTo>
                  <a:lnTo>
                    <a:pt x="299135" y="50965"/>
                  </a:lnTo>
                  <a:lnTo>
                    <a:pt x="331544" y="50965"/>
                  </a:lnTo>
                  <a:lnTo>
                    <a:pt x="327050" y="45110"/>
                  </a:lnTo>
                  <a:lnTo>
                    <a:pt x="323976" y="42659"/>
                  </a:lnTo>
                  <a:lnTo>
                    <a:pt x="316369" y="39001"/>
                  </a:lnTo>
                  <a:lnTo>
                    <a:pt x="311696" y="38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121662" y="3786680"/>
              <a:ext cx="788314" cy="1271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84124" y="3804331"/>
              <a:ext cx="645172" cy="1405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98306" y="3786678"/>
              <a:ext cx="1092467" cy="15153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03987" y="4120437"/>
              <a:ext cx="245427" cy="12713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23061" y="4119807"/>
              <a:ext cx="607034" cy="12776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99734" y="4120436"/>
              <a:ext cx="244843" cy="12713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214090" y="4120436"/>
              <a:ext cx="368300" cy="158750"/>
            </a:xfrm>
            <a:custGeom>
              <a:avLst/>
              <a:gdLst/>
              <a:ahLst/>
              <a:cxnLst/>
              <a:rect l="l" t="t" r="r" b="b"/>
              <a:pathLst>
                <a:path w="368300" h="158750">
                  <a:moveTo>
                    <a:pt x="46621" y="38087"/>
                  </a:moveTo>
                  <a:lnTo>
                    <a:pt x="33947" y="38087"/>
                  </a:lnTo>
                  <a:lnTo>
                    <a:pt x="28409" y="39128"/>
                  </a:lnTo>
                  <a:lnTo>
                    <a:pt x="927" y="69799"/>
                  </a:lnTo>
                  <a:lnTo>
                    <a:pt x="0" y="76060"/>
                  </a:lnTo>
                  <a:lnTo>
                    <a:pt x="0" y="90347"/>
                  </a:lnTo>
                  <a:lnTo>
                    <a:pt x="28867" y="126212"/>
                  </a:lnTo>
                  <a:lnTo>
                    <a:pt x="34874" y="127139"/>
                  </a:lnTo>
                  <a:lnTo>
                    <a:pt x="45694" y="127139"/>
                  </a:lnTo>
                  <a:lnTo>
                    <a:pt x="73266" y="115074"/>
                  </a:lnTo>
                  <a:lnTo>
                    <a:pt x="38138" y="115074"/>
                  </a:lnTo>
                  <a:lnTo>
                    <a:pt x="33883" y="114376"/>
                  </a:lnTo>
                  <a:lnTo>
                    <a:pt x="15862" y="85623"/>
                  </a:lnTo>
                  <a:lnTo>
                    <a:pt x="72390" y="85623"/>
                  </a:lnTo>
                  <a:lnTo>
                    <a:pt x="73774" y="85128"/>
                  </a:lnTo>
                  <a:lnTo>
                    <a:pt x="76187" y="83159"/>
                  </a:lnTo>
                  <a:lnTo>
                    <a:pt x="76796" y="81483"/>
                  </a:lnTo>
                  <a:lnTo>
                    <a:pt x="76796" y="74739"/>
                  </a:lnTo>
                  <a:lnTo>
                    <a:pt x="15862" y="74739"/>
                  </a:lnTo>
                  <a:lnTo>
                    <a:pt x="15989" y="71437"/>
                  </a:lnTo>
                  <a:lnTo>
                    <a:pt x="35496" y="49707"/>
                  </a:lnTo>
                  <a:lnTo>
                    <a:pt x="68446" y="49707"/>
                  </a:lnTo>
                  <a:lnTo>
                    <a:pt x="65201" y="45935"/>
                  </a:lnTo>
                  <a:lnTo>
                    <a:pt x="61417" y="43192"/>
                  </a:lnTo>
                  <a:lnTo>
                    <a:pt x="52209" y="39103"/>
                  </a:lnTo>
                  <a:lnTo>
                    <a:pt x="46621" y="38087"/>
                  </a:lnTo>
                  <a:close/>
                </a:path>
                <a:path w="368300" h="158750">
                  <a:moveTo>
                    <a:pt x="71196" y="108953"/>
                  </a:moveTo>
                  <a:lnTo>
                    <a:pt x="70015" y="108953"/>
                  </a:lnTo>
                  <a:lnTo>
                    <a:pt x="68910" y="109270"/>
                  </a:lnTo>
                  <a:lnTo>
                    <a:pt x="65989" y="110528"/>
                  </a:lnTo>
                  <a:lnTo>
                    <a:pt x="64122" y="111226"/>
                  </a:lnTo>
                  <a:lnTo>
                    <a:pt x="59588" y="112788"/>
                  </a:lnTo>
                  <a:lnTo>
                    <a:pt x="56896" y="113499"/>
                  </a:lnTo>
                  <a:lnTo>
                    <a:pt x="50685" y="114757"/>
                  </a:lnTo>
                  <a:lnTo>
                    <a:pt x="47142" y="115074"/>
                  </a:lnTo>
                  <a:lnTo>
                    <a:pt x="73266" y="115074"/>
                  </a:lnTo>
                  <a:lnTo>
                    <a:pt x="71577" y="109054"/>
                  </a:lnTo>
                  <a:lnTo>
                    <a:pt x="71196" y="108953"/>
                  </a:lnTo>
                  <a:close/>
                </a:path>
                <a:path w="368300" h="158750">
                  <a:moveTo>
                    <a:pt x="68446" y="49707"/>
                  </a:moveTo>
                  <a:lnTo>
                    <a:pt x="46685" y="49707"/>
                  </a:lnTo>
                  <a:lnTo>
                    <a:pt x="52273" y="51930"/>
                  </a:lnTo>
                  <a:lnTo>
                    <a:pt x="59804" y="60807"/>
                  </a:lnTo>
                  <a:lnTo>
                    <a:pt x="61582" y="66929"/>
                  </a:lnTo>
                  <a:lnTo>
                    <a:pt x="61404" y="74739"/>
                  </a:lnTo>
                  <a:lnTo>
                    <a:pt x="76796" y="74739"/>
                  </a:lnTo>
                  <a:lnTo>
                    <a:pt x="76796" y="71158"/>
                  </a:lnTo>
                  <a:lnTo>
                    <a:pt x="76098" y="66192"/>
                  </a:lnTo>
                  <a:lnTo>
                    <a:pt x="73317" y="56895"/>
                  </a:lnTo>
                  <a:lnTo>
                    <a:pt x="71145" y="52844"/>
                  </a:lnTo>
                  <a:lnTo>
                    <a:pt x="68446" y="49707"/>
                  </a:lnTo>
                  <a:close/>
                </a:path>
                <a:path w="368300" h="158750">
                  <a:moveTo>
                    <a:pt x="159144" y="50152"/>
                  </a:moveTo>
                  <a:lnTo>
                    <a:pt x="132143" y="50152"/>
                  </a:lnTo>
                  <a:lnTo>
                    <a:pt x="135115" y="50558"/>
                  </a:lnTo>
                  <a:lnTo>
                    <a:pt x="139941" y="52184"/>
                  </a:lnTo>
                  <a:lnTo>
                    <a:pt x="147726" y="66116"/>
                  </a:lnTo>
                  <a:lnTo>
                    <a:pt x="147726" y="75539"/>
                  </a:lnTo>
                  <a:lnTo>
                    <a:pt x="129730" y="75539"/>
                  </a:lnTo>
                  <a:lnTo>
                    <a:pt x="123888" y="76098"/>
                  </a:lnTo>
                  <a:lnTo>
                    <a:pt x="94399" y="97904"/>
                  </a:lnTo>
                  <a:lnTo>
                    <a:pt x="94399" y="106362"/>
                  </a:lnTo>
                  <a:lnTo>
                    <a:pt x="118948" y="127139"/>
                  </a:lnTo>
                  <a:lnTo>
                    <a:pt x="128346" y="127139"/>
                  </a:lnTo>
                  <a:lnTo>
                    <a:pt x="133096" y="126085"/>
                  </a:lnTo>
                  <a:lnTo>
                    <a:pt x="142049" y="121881"/>
                  </a:lnTo>
                  <a:lnTo>
                    <a:pt x="146126" y="118948"/>
                  </a:lnTo>
                  <a:lnTo>
                    <a:pt x="149428" y="115519"/>
                  </a:lnTo>
                  <a:lnTo>
                    <a:pt x="120802" y="115519"/>
                  </a:lnTo>
                  <a:lnTo>
                    <a:pt x="116954" y="114274"/>
                  </a:lnTo>
                  <a:lnTo>
                    <a:pt x="111455" y="109296"/>
                  </a:lnTo>
                  <a:lnTo>
                    <a:pt x="110070" y="105943"/>
                  </a:lnTo>
                  <a:lnTo>
                    <a:pt x="110070" y="99288"/>
                  </a:lnTo>
                  <a:lnTo>
                    <a:pt x="130441" y="86258"/>
                  </a:lnTo>
                  <a:lnTo>
                    <a:pt x="162941" y="86258"/>
                  </a:lnTo>
                  <a:lnTo>
                    <a:pt x="162914" y="63360"/>
                  </a:lnTo>
                  <a:lnTo>
                    <a:pt x="162356" y="59156"/>
                  </a:lnTo>
                  <a:lnTo>
                    <a:pt x="160007" y="51600"/>
                  </a:lnTo>
                  <a:lnTo>
                    <a:pt x="159144" y="50152"/>
                  </a:lnTo>
                  <a:close/>
                </a:path>
                <a:path w="368300" h="158750">
                  <a:moveTo>
                    <a:pt x="162941" y="115163"/>
                  </a:moveTo>
                  <a:lnTo>
                    <a:pt x="149771" y="115163"/>
                  </a:lnTo>
                  <a:lnTo>
                    <a:pt x="149771" y="123990"/>
                  </a:lnTo>
                  <a:lnTo>
                    <a:pt x="154749" y="125971"/>
                  </a:lnTo>
                  <a:lnTo>
                    <a:pt x="158026" y="125971"/>
                  </a:lnTo>
                  <a:lnTo>
                    <a:pt x="162941" y="123990"/>
                  </a:lnTo>
                  <a:lnTo>
                    <a:pt x="162941" y="115163"/>
                  </a:lnTo>
                  <a:close/>
                </a:path>
                <a:path w="368300" h="158750">
                  <a:moveTo>
                    <a:pt x="162941" y="86258"/>
                  </a:moveTo>
                  <a:lnTo>
                    <a:pt x="147726" y="86258"/>
                  </a:lnTo>
                  <a:lnTo>
                    <a:pt x="147726" y="103454"/>
                  </a:lnTo>
                  <a:lnTo>
                    <a:pt x="143954" y="107543"/>
                  </a:lnTo>
                  <a:lnTo>
                    <a:pt x="140360" y="110566"/>
                  </a:lnTo>
                  <a:lnTo>
                    <a:pt x="133489" y="114528"/>
                  </a:lnTo>
                  <a:lnTo>
                    <a:pt x="129768" y="115519"/>
                  </a:lnTo>
                  <a:lnTo>
                    <a:pt x="149428" y="115519"/>
                  </a:lnTo>
                  <a:lnTo>
                    <a:pt x="149771" y="115163"/>
                  </a:lnTo>
                  <a:lnTo>
                    <a:pt x="162941" y="115163"/>
                  </a:lnTo>
                  <a:lnTo>
                    <a:pt x="162941" y="86258"/>
                  </a:lnTo>
                  <a:close/>
                </a:path>
                <a:path w="368300" h="158750">
                  <a:moveTo>
                    <a:pt x="136017" y="38087"/>
                  </a:moveTo>
                  <a:lnTo>
                    <a:pt x="126796" y="38087"/>
                  </a:lnTo>
                  <a:lnTo>
                    <a:pt x="123609" y="38366"/>
                  </a:lnTo>
                  <a:lnTo>
                    <a:pt x="98539" y="54495"/>
                  </a:lnTo>
                  <a:lnTo>
                    <a:pt x="98793" y="55994"/>
                  </a:lnTo>
                  <a:lnTo>
                    <a:pt x="101053" y="58521"/>
                  </a:lnTo>
                  <a:lnTo>
                    <a:pt x="102285" y="58521"/>
                  </a:lnTo>
                  <a:lnTo>
                    <a:pt x="103416" y="58089"/>
                  </a:lnTo>
                  <a:lnTo>
                    <a:pt x="106438" y="56349"/>
                  </a:lnTo>
                  <a:lnTo>
                    <a:pt x="108331" y="55384"/>
                  </a:lnTo>
                  <a:lnTo>
                    <a:pt x="112839" y="53289"/>
                  </a:lnTo>
                  <a:lnTo>
                    <a:pt x="115468" y="52323"/>
                  </a:lnTo>
                  <a:lnTo>
                    <a:pt x="121462" y="50584"/>
                  </a:lnTo>
                  <a:lnTo>
                    <a:pt x="124853" y="50152"/>
                  </a:lnTo>
                  <a:lnTo>
                    <a:pt x="159144" y="50152"/>
                  </a:lnTo>
                  <a:lnTo>
                    <a:pt x="158115" y="48425"/>
                  </a:lnTo>
                  <a:lnTo>
                    <a:pt x="152920" y="43319"/>
                  </a:lnTo>
                  <a:lnTo>
                    <a:pt x="149517" y="41389"/>
                  </a:lnTo>
                  <a:lnTo>
                    <a:pt x="141109" y="38747"/>
                  </a:lnTo>
                  <a:lnTo>
                    <a:pt x="136017" y="38087"/>
                  </a:lnTo>
                  <a:close/>
                </a:path>
                <a:path w="368300" h="158750">
                  <a:moveTo>
                    <a:pt x="198285" y="39344"/>
                  </a:moveTo>
                  <a:lnTo>
                    <a:pt x="195503" y="39344"/>
                  </a:lnTo>
                  <a:lnTo>
                    <a:pt x="194360" y="39395"/>
                  </a:lnTo>
                  <a:lnTo>
                    <a:pt x="190080" y="124066"/>
                  </a:lnTo>
                  <a:lnTo>
                    <a:pt x="190512" y="124726"/>
                  </a:lnTo>
                  <a:lnTo>
                    <a:pt x="196100" y="125971"/>
                  </a:lnTo>
                  <a:lnTo>
                    <a:pt x="199123" y="125971"/>
                  </a:lnTo>
                  <a:lnTo>
                    <a:pt x="205282" y="123659"/>
                  </a:lnTo>
                  <a:lnTo>
                    <a:pt x="205282" y="69875"/>
                  </a:lnTo>
                  <a:lnTo>
                    <a:pt x="207441" y="66573"/>
                  </a:lnTo>
                  <a:lnTo>
                    <a:pt x="219076" y="53936"/>
                  </a:lnTo>
                  <a:lnTo>
                    <a:pt x="203796" y="53936"/>
                  </a:lnTo>
                  <a:lnTo>
                    <a:pt x="199415" y="39395"/>
                  </a:lnTo>
                  <a:lnTo>
                    <a:pt x="198285" y="39344"/>
                  </a:lnTo>
                  <a:close/>
                </a:path>
                <a:path w="368300" h="158750">
                  <a:moveTo>
                    <a:pt x="238526" y="52133"/>
                  </a:moveTo>
                  <a:lnTo>
                    <a:pt x="226885" y="52133"/>
                  </a:lnTo>
                  <a:lnTo>
                    <a:pt x="228092" y="52260"/>
                  </a:lnTo>
                  <a:lnTo>
                    <a:pt x="230314" y="52730"/>
                  </a:lnTo>
                  <a:lnTo>
                    <a:pt x="231317" y="52984"/>
                  </a:lnTo>
                  <a:lnTo>
                    <a:pt x="233121" y="53530"/>
                  </a:lnTo>
                  <a:lnTo>
                    <a:pt x="233921" y="53797"/>
                  </a:lnTo>
                  <a:lnTo>
                    <a:pt x="235343" y="54343"/>
                  </a:lnTo>
                  <a:lnTo>
                    <a:pt x="235940" y="54470"/>
                  </a:lnTo>
                  <a:lnTo>
                    <a:pt x="236931" y="54470"/>
                  </a:lnTo>
                  <a:lnTo>
                    <a:pt x="237324" y="54343"/>
                  </a:lnTo>
                  <a:lnTo>
                    <a:pt x="237871" y="53797"/>
                  </a:lnTo>
                  <a:lnTo>
                    <a:pt x="238112" y="53403"/>
                  </a:lnTo>
                  <a:lnTo>
                    <a:pt x="238480" y="52387"/>
                  </a:lnTo>
                  <a:lnTo>
                    <a:pt x="238526" y="52133"/>
                  </a:lnTo>
                  <a:close/>
                </a:path>
                <a:path w="368300" h="158750">
                  <a:moveTo>
                    <a:pt x="227406" y="38087"/>
                  </a:moveTo>
                  <a:lnTo>
                    <a:pt x="224815" y="38087"/>
                  </a:lnTo>
                  <a:lnTo>
                    <a:pt x="223037" y="38315"/>
                  </a:lnTo>
                  <a:lnTo>
                    <a:pt x="203796" y="53936"/>
                  </a:lnTo>
                  <a:lnTo>
                    <a:pt x="219076" y="53936"/>
                  </a:lnTo>
                  <a:lnTo>
                    <a:pt x="219557" y="53632"/>
                  </a:lnTo>
                  <a:lnTo>
                    <a:pt x="222529" y="52438"/>
                  </a:lnTo>
                  <a:lnTo>
                    <a:pt x="224040" y="52133"/>
                  </a:lnTo>
                  <a:lnTo>
                    <a:pt x="238526" y="52133"/>
                  </a:lnTo>
                  <a:lnTo>
                    <a:pt x="238607" y="51688"/>
                  </a:lnTo>
                  <a:lnTo>
                    <a:pt x="238721" y="49885"/>
                  </a:lnTo>
                  <a:lnTo>
                    <a:pt x="238620" y="42735"/>
                  </a:lnTo>
                  <a:lnTo>
                    <a:pt x="238429" y="41897"/>
                  </a:lnTo>
                  <a:lnTo>
                    <a:pt x="228320" y="38138"/>
                  </a:lnTo>
                  <a:lnTo>
                    <a:pt x="227406" y="38087"/>
                  </a:lnTo>
                  <a:close/>
                </a:path>
                <a:path w="368300" h="158750">
                  <a:moveTo>
                    <a:pt x="266179" y="0"/>
                  </a:moveTo>
                  <a:lnTo>
                    <a:pt x="263156" y="0"/>
                  </a:lnTo>
                  <a:lnTo>
                    <a:pt x="261912" y="63"/>
                  </a:lnTo>
                  <a:lnTo>
                    <a:pt x="257136" y="1981"/>
                  </a:lnTo>
                  <a:lnTo>
                    <a:pt x="257136" y="124066"/>
                  </a:lnTo>
                  <a:lnTo>
                    <a:pt x="263156" y="125971"/>
                  </a:lnTo>
                  <a:lnTo>
                    <a:pt x="266179" y="125971"/>
                  </a:lnTo>
                  <a:lnTo>
                    <a:pt x="272211" y="124066"/>
                  </a:lnTo>
                  <a:lnTo>
                    <a:pt x="272211" y="1981"/>
                  </a:lnTo>
                  <a:lnTo>
                    <a:pt x="266179" y="0"/>
                  </a:lnTo>
                  <a:close/>
                </a:path>
                <a:path w="368300" h="158750">
                  <a:moveTo>
                    <a:pt x="298119" y="39344"/>
                  </a:moveTo>
                  <a:lnTo>
                    <a:pt x="294411" y="39344"/>
                  </a:lnTo>
                  <a:lnTo>
                    <a:pt x="292938" y="39420"/>
                  </a:lnTo>
                  <a:lnTo>
                    <a:pt x="288671" y="42862"/>
                  </a:lnTo>
                  <a:lnTo>
                    <a:pt x="288912" y="43853"/>
                  </a:lnTo>
                  <a:lnTo>
                    <a:pt x="319176" y="122542"/>
                  </a:lnTo>
                  <a:lnTo>
                    <a:pt x="319366" y="123151"/>
                  </a:lnTo>
                  <a:lnTo>
                    <a:pt x="319709" y="123710"/>
                  </a:lnTo>
                  <a:lnTo>
                    <a:pt x="320687" y="124802"/>
                  </a:lnTo>
                  <a:lnTo>
                    <a:pt x="321221" y="125183"/>
                  </a:lnTo>
                  <a:lnTo>
                    <a:pt x="321779" y="125425"/>
                  </a:lnTo>
                  <a:lnTo>
                    <a:pt x="310273" y="153606"/>
                  </a:lnTo>
                  <a:lnTo>
                    <a:pt x="309905" y="154444"/>
                  </a:lnTo>
                  <a:lnTo>
                    <a:pt x="309867" y="156375"/>
                  </a:lnTo>
                  <a:lnTo>
                    <a:pt x="310172" y="156857"/>
                  </a:lnTo>
                  <a:lnTo>
                    <a:pt x="311213" y="157568"/>
                  </a:lnTo>
                  <a:lnTo>
                    <a:pt x="311975" y="157822"/>
                  </a:lnTo>
                  <a:lnTo>
                    <a:pt x="313956" y="158127"/>
                  </a:lnTo>
                  <a:lnTo>
                    <a:pt x="315252" y="158203"/>
                  </a:lnTo>
                  <a:lnTo>
                    <a:pt x="319951" y="158203"/>
                  </a:lnTo>
                  <a:lnTo>
                    <a:pt x="344253" y="107873"/>
                  </a:lnTo>
                  <a:lnTo>
                    <a:pt x="329196" y="107873"/>
                  </a:lnTo>
                  <a:lnTo>
                    <a:pt x="305358" y="42862"/>
                  </a:lnTo>
                  <a:lnTo>
                    <a:pt x="299580" y="39395"/>
                  </a:lnTo>
                  <a:lnTo>
                    <a:pt x="298119" y="39344"/>
                  </a:lnTo>
                  <a:close/>
                </a:path>
                <a:path w="368300" h="158750">
                  <a:moveTo>
                    <a:pt x="362458" y="39344"/>
                  </a:moveTo>
                  <a:lnTo>
                    <a:pt x="358749" y="39344"/>
                  </a:lnTo>
                  <a:lnTo>
                    <a:pt x="357238" y="39420"/>
                  </a:lnTo>
                  <a:lnTo>
                    <a:pt x="352475" y="42494"/>
                  </a:lnTo>
                  <a:lnTo>
                    <a:pt x="329476" y="107873"/>
                  </a:lnTo>
                  <a:lnTo>
                    <a:pt x="344253" y="107873"/>
                  </a:lnTo>
                  <a:lnTo>
                    <a:pt x="367677" y="44843"/>
                  </a:lnTo>
                  <a:lnTo>
                    <a:pt x="368058" y="43764"/>
                  </a:lnTo>
                  <a:lnTo>
                    <a:pt x="368236" y="42862"/>
                  </a:lnTo>
                  <a:lnTo>
                    <a:pt x="368213" y="41363"/>
                  </a:lnTo>
                  <a:lnTo>
                    <a:pt x="367982" y="40843"/>
                  </a:lnTo>
                  <a:lnTo>
                    <a:pt x="366928" y="40004"/>
                  </a:lnTo>
                  <a:lnTo>
                    <a:pt x="366102" y="39725"/>
                  </a:lnTo>
                  <a:lnTo>
                    <a:pt x="363880" y="39420"/>
                  </a:lnTo>
                  <a:lnTo>
                    <a:pt x="362458" y="39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34992" y="4120791"/>
              <a:ext cx="717245" cy="12678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419482" y="4120792"/>
              <a:ext cx="266700" cy="127000"/>
            </a:xfrm>
            <a:custGeom>
              <a:avLst/>
              <a:gdLst/>
              <a:ahLst/>
              <a:cxnLst/>
              <a:rect l="l" t="t" r="r" b="b"/>
              <a:pathLst>
                <a:path w="266700" h="127000">
                  <a:moveTo>
                    <a:pt x="64749" y="49796"/>
                  </a:moveTo>
                  <a:lnTo>
                    <a:pt x="37757" y="49796"/>
                  </a:lnTo>
                  <a:lnTo>
                    <a:pt x="40716" y="50203"/>
                  </a:lnTo>
                  <a:lnTo>
                    <a:pt x="45542" y="51828"/>
                  </a:lnTo>
                  <a:lnTo>
                    <a:pt x="53327" y="65760"/>
                  </a:lnTo>
                  <a:lnTo>
                    <a:pt x="53327" y="75183"/>
                  </a:lnTo>
                  <a:lnTo>
                    <a:pt x="35344" y="75183"/>
                  </a:lnTo>
                  <a:lnTo>
                    <a:pt x="29502" y="75742"/>
                  </a:lnTo>
                  <a:lnTo>
                    <a:pt x="0" y="97548"/>
                  </a:lnTo>
                  <a:lnTo>
                    <a:pt x="0" y="106006"/>
                  </a:lnTo>
                  <a:lnTo>
                    <a:pt x="24549" y="126784"/>
                  </a:lnTo>
                  <a:lnTo>
                    <a:pt x="33947" y="126784"/>
                  </a:lnTo>
                  <a:lnTo>
                    <a:pt x="38696" y="125729"/>
                  </a:lnTo>
                  <a:lnTo>
                    <a:pt x="47663" y="121526"/>
                  </a:lnTo>
                  <a:lnTo>
                    <a:pt x="51727" y="118592"/>
                  </a:lnTo>
                  <a:lnTo>
                    <a:pt x="55029" y="115163"/>
                  </a:lnTo>
                  <a:lnTo>
                    <a:pt x="26403" y="115163"/>
                  </a:lnTo>
                  <a:lnTo>
                    <a:pt x="22555" y="113918"/>
                  </a:lnTo>
                  <a:lnTo>
                    <a:pt x="17056" y="108940"/>
                  </a:lnTo>
                  <a:lnTo>
                    <a:pt x="15684" y="105587"/>
                  </a:lnTo>
                  <a:lnTo>
                    <a:pt x="15684" y="98932"/>
                  </a:lnTo>
                  <a:lnTo>
                    <a:pt x="68541" y="85902"/>
                  </a:lnTo>
                  <a:lnTo>
                    <a:pt x="68514" y="63004"/>
                  </a:lnTo>
                  <a:lnTo>
                    <a:pt x="67957" y="58800"/>
                  </a:lnTo>
                  <a:lnTo>
                    <a:pt x="65608" y="51231"/>
                  </a:lnTo>
                  <a:lnTo>
                    <a:pt x="64749" y="49796"/>
                  </a:lnTo>
                  <a:close/>
                </a:path>
                <a:path w="266700" h="127000">
                  <a:moveTo>
                    <a:pt x="68541" y="114807"/>
                  </a:moveTo>
                  <a:lnTo>
                    <a:pt x="55372" y="114807"/>
                  </a:lnTo>
                  <a:lnTo>
                    <a:pt x="55372" y="123634"/>
                  </a:lnTo>
                  <a:lnTo>
                    <a:pt x="60350" y="125615"/>
                  </a:lnTo>
                  <a:lnTo>
                    <a:pt x="63627" y="125615"/>
                  </a:lnTo>
                  <a:lnTo>
                    <a:pt x="68541" y="123634"/>
                  </a:lnTo>
                  <a:lnTo>
                    <a:pt x="68541" y="114807"/>
                  </a:lnTo>
                  <a:close/>
                </a:path>
                <a:path w="266700" h="127000">
                  <a:moveTo>
                    <a:pt x="68541" y="85902"/>
                  </a:moveTo>
                  <a:lnTo>
                    <a:pt x="53327" y="85902"/>
                  </a:lnTo>
                  <a:lnTo>
                    <a:pt x="53327" y="103098"/>
                  </a:lnTo>
                  <a:lnTo>
                    <a:pt x="49555" y="107187"/>
                  </a:lnTo>
                  <a:lnTo>
                    <a:pt x="45961" y="110210"/>
                  </a:lnTo>
                  <a:lnTo>
                    <a:pt x="39090" y="114172"/>
                  </a:lnTo>
                  <a:lnTo>
                    <a:pt x="35369" y="115163"/>
                  </a:lnTo>
                  <a:lnTo>
                    <a:pt x="55029" y="115163"/>
                  </a:lnTo>
                  <a:lnTo>
                    <a:pt x="55372" y="114807"/>
                  </a:lnTo>
                  <a:lnTo>
                    <a:pt x="68541" y="114807"/>
                  </a:lnTo>
                  <a:lnTo>
                    <a:pt x="68541" y="85902"/>
                  </a:lnTo>
                  <a:close/>
                </a:path>
                <a:path w="266700" h="127000">
                  <a:moveTo>
                    <a:pt x="41617" y="37731"/>
                  </a:moveTo>
                  <a:lnTo>
                    <a:pt x="32397" y="37731"/>
                  </a:lnTo>
                  <a:lnTo>
                    <a:pt x="29222" y="38011"/>
                  </a:lnTo>
                  <a:lnTo>
                    <a:pt x="4152" y="54140"/>
                  </a:lnTo>
                  <a:lnTo>
                    <a:pt x="4394" y="55638"/>
                  </a:lnTo>
                  <a:lnTo>
                    <a:pt x="6654" y="58165"/>
                  </a:lnTo>
                  <a:lnTo>
                    <a:pt x="7886" y="58165"/>
                  </a:lnTo>
                  <a:lnTo>
                    <a:pt x="9017" y="57734"/>
                  </a:lnTo>
                  <a:lnTo>
                    <a:pt x="12052" y="55994"/>
                  </a:lnTo>
                  <a:lnTo>
                    <a:pt x="13931" y="55029"/>
                  </a:lnTo>
                  <a:lnTo>
                    <a:pt x="18440" y="52933"/>
                  </a:lnTo>
                  <a:lnTo>
                    <a:pt x="21069" y="51968"/>
                  </a:lnTo>
                  <a:lnTo>
                    <a:pt x="27076" y="50228"/>
                  </a:lnTo>
                  <a:lnTo>
                    <a:pt x="30454" y="49796"/>
                  </a:lnTo>
                  <a:lnTo>
                    <a:pt x="64749" y="49796"/>
                  </a:lnTo>
                  <a:lnTo>
                    <a:pt x="63715" y="48069"/>
                  </a:lnTo>
                  <a:lnTo>
                    <a:pt x="58521" y="42964"/>
                  </a:lnTo>
                  <a:lnTo>
                    <a:pt x="55130" y="41033"/>
                  </a:lnTo>
                  <a:lnTo>
                    <a:pt x="46710" y="38392"/>
                  </a:lnTo>
                  <a:lnTo>
                    <a:pt x="41617" y="37731"/>
                  </a:lnTo>
                  <a:close/>
                </a:path>
                <a:path w="266700" h="127000">
                  <a:moveTo>
                    <a:pt x="103898" y="38988"/>
                  </a:moveTo>
                  <a:lnTo>
                    <a:pt x="101117" y="38988"/>
                  </a:lnTo>
                  <a:lnTo>
                    <a:pt x="99974" y="39039"/>
                  </a:lnTo>
                  <a:lnTo>
                    <a:pt x="95669" y="40893"/>
                  </a:lnTo>
                  <a:lnTo>
                    <a:pt x="95681" y="123710"/>
                  </a:lnTo>
                  <a:lnTo>
                    <a:pt x="101701" y="125615"/>
                  </a:lnTo>
                  <a:lnTo>
                    <a:pt x="104724" y="125615"/>
                  </a:lnTo>
                  <a:lnTo>
                    <a:pt x="110883" y="123304"/>
                  </a:lnTo>
                  <a:lnTo>
                    <a:pt x="110883" y="66179"/>
                  </a:lnTo>
                  <a:lnTo>
                    <a:pt x="115087" y="61086"/>
                  </a:lnTo>
                  <a:lnTo>
                    <a:pt x="119100" y="57213"/>
                  </a:lnTo>
                  <a:lnTo>
                    <a:pt x="125941" y="52501"/>
                  </a:lnTo>
                  <a:lnTo>
                    <a:pt x="109397" y="52501"/>
                  </a:lnTo>
                  <a:lnTo>
                    <a:pt x="105016" y="39039"/>
                  </a:lnTo>
                  <a:lnTo>
                    <a:pt x="103898" y="38988"/>
                  </a:lnTo>
                  <a:close/>
                </a:path>
                <a:path w="266700" h="127000">
                  <a:moveTo>
                    <a:pt x="163015" y="50609"/>
                  </a:moveTo>
                  <a:lnTo>
                    <a:pt x="137401" y="50609"/>
                  </a:lnTo>
                  <a:lnTo>
                    <a:pt x="140017" y="51142"/>
                  </a:lnTo>
                  <a:lnTo>
                    <a:pt x="144526" y="53314"/>
                  </a:lnTo>
                  <a:lnTo>
                    <a:pt x="152273" y="123710"/>
                  </a:lnTo>
                  <a:lnTo>
                    <a:pt x="152768" y="124371"/>
                  </a:lnTo>
                  <a:lnTo>
                    <a:pt x="158305" y="125615"/>
                  </a:lnTo>
                  <a:lnTo>
                    <a:pt x="161328" y="125615"/>
                  </a:lnTo>
                  <a:lnTo>
                    <a:pt x="167335" y="123710"/>
                  </a:lnTo>
                  <a:lnTo>
                    <a:pt x="167300" y="66179"/>
                  </a:lnTo>
                  <a:lnTo>
                    <a:pt x="166941" y="62687"/>
                  </a:lnTo>
                  <a:lnTo>
                    <a:pt x="164909" y="54470"/>
                  </a:lnTo>
                  <a:lnTo>
                    <a:pt x="163220" y="50876"/>
                  </a:lnTo>
                  <a:lnTo>
                    <a:pt x="163015" y="50609"/>
                  </a:lnTo>
                  <a:close/>
                </a:path>
                <a:path w="266700" h="127000">
                  <a:moveTo>
                    <a:pt x="143154" y="37731"/>
                  </a:moveTo>
                  <a:lnTo>
                    <a:pt x="132829" y="37731"/>
                  </a:lnTo>
                  <a:lnTo>
                    <a:pt x="128117" y="38912"/>
                  </a:lnTo>
                  <a:lnTo>
                    <a:pt x="118783" y="43662"/>
                  </a:lnTo>
                  <a:lnTo>
                    <a:pt x="114096" y="47396"/>
                  </a:lnTo>
                  <a:lnTo>
                    <a:pt x="109397" y="52501"/>
                  </a:lnTo>
                  <a:lnTo>
                    <a:pt x="125941" y="52501"/>
                  </a:lnTo>
                  <a:lnTo>
                    <a:pt x="126771" y="51930"/>
                  </a:lnTo>
                  <a:lnTo>
                    <a:pt x="130606" y="50609"/>
                  </a:lnTo>
                  <a:lnTo>
                    <a:pt x="163015" y="50609"/>
                  </a:lnTo>
                  <a:lnTo>
                    <a:pt x="158521" y="44754"/>
                  </a:lnTo>
                  <a:lnTo>
                    <a:pt x="155448" y="42303"/>
                  </a:lnTo>
                  <a:lnTo>
                    <a:pt x="147840" y="38646"/>
                  </a:lnTo>
                  <a:lnTo>
                    <a:pt x="143154" y="37731"/>
                  </a:lnTo>
                  <a:close/>
                </a:path>
                <a:path w="266700" h="127000">
                  <a:moveTo>
                    <a:pt x="230225" y="37731"/>
                  </a:moveTo>
                  <a:lnTo>
                    <a:pt x="219468" y="37731"/>
                  </a:lnTo>
                  <a:lnTo>
                    <a:pt x="214287" y="38798"/>
                  </a:lnTo>
                  <a:lnTo>
                    <a:pt x="190119" y="70040"/>
                  </a:lnTo>
                  <a:lnTo>
                    <a:pt x="189357" y="76326"/>
                  </a:lnTo>
                  <a:lnTo>
                    <a:pt x="189419" y="89750"/>
                  </a:lnTo>
                  <a:lnTo>
                    <a:pt x="211950" y="125628"/>
                  </a:lnTo>
                  <a:lnTo>
                    <a:pt x="217170" y="126784"/>
                  </a:lnTo>
                  <a:lnTo>
                    <a:pt x="228917" y="126784"/>
                  </a:lnTo>
                  <a:lnTo>
                    <a:pt x="234099" y="125488"/>
                  </a:lnTo>
                  <a:lnTo>
                    <a:pt x="243560" y="120332"/>
                  </a:lnTo>
                  <a:lnTo>
                    <a:pt x="248119" y="116725"/>
                  </a:lnTo>
                  <a:lnTo>
                    <a:pt x="250630" y="114084"/>
                  </a:lnTo>
                  <a:lnTo>
                    <a:pt x="221970" y="114084"/>
                  </a:lnTo>
                  <a:lnTo>
                    <a:pt x="218630" y="113169"/>
                  </a:lnTo>
                  <a:lnTo>
                    <a:pt x="205206" y="85750"/>
                  </a:lnTo>
                  <a:lnTo>
                    <a:pt x="205206" y="77825"/>
                  </a:lnTo>
                  <a:lnTo>
                    <a:pt x="222745" y="50520"/>
                  </a:lnTo>
                  <a:lnTo>
                    <a:pt x="266141" y="50520"/>
                  </a:lnTo>
                  <a:lnTo>
                    <a:pt x="266141" y="49974"/>
                  </a:lnTo>
                  <a:lnTo>
                    <a:pt x="250748" y="49974"/>
                  </a:lnTo>
                  <a:lnTo>
                    <a:pt x="246786" y="45961"/>
                  </a:lnTo>
                  <a:lnTo>
                    <a:pt x="242785" y="42913"/>
                  </a:lnTo>
                  <a:lnTo>
                    <a:pt x="234683" y="38773"/>
                  </a:lnTo>
                  <a:lnTo>
                    <a:pt x="230225" y="37731"/>
                  </a:lnTo>
                  <a:close/>
                </a:path>
                <a:path w="266700" h="127000">
                  <a:moveTo>
                    <a:pt x="266141" y="112102"/>
                  </a:moveTo>
                  <a:lnTo>
                    <a:pt x="252514" y="112102"/>
                  </a:lnTo>
                  <a:lnTo>
                    <a:pt x="252628" y="123723"/>
                  </a:lnTo>
                  <a:lnTo>
                    <a:pt x="253123" y="124447"/>
                  </a:lnTo>
                  <a:lnTo>
                    <a:pt x="258165" y="125615"/>
                  </a:lnTo>
                  <a:lnTo>
                    <a:pt x="260705" y="125615"/>
                  </a:lnTo>
                  <a:lnTo>
                    <a:pt x="266141" y="112102"/>
                  </a:lnTo>
                  <a:close/>
                </a:path>
                <a:path w="266700" h="127000">
                  <a:moveTo>
                    <a:pt x="266141" y="50520"/>
                  </a:moveTo>
                  <a:lnTo>
                    <a:pt x="230835" y="50520"/>
                  </a:lnTo>
                  <a:lnTo>
                    <a:pt x="234873" y="51828"/>
                  </a:lnTo>
                  <a:lnTo>
                    <a:pt x="242608" y="57048"/>
                  </a:lnTo>
                  <a:lnTo>
                    <a:pt x="246608" y="60845"/>
                  </a:lnTo>
                  <a:lnTo>
                    <a:pt x="250748" y="65824"/>
                  </a:lnTo>
                  <a:lnTo>
                    <a:pt x="250748" y="98234"/>
                  </a:lnTo>
                  <a:lnTo>
                    <a:pt x="228028" y="114084"/>
                  </a:lnTo>
                  <a:lnTo>
                    <a:pt x="250630" y="114084"/>
                  </a:lnTo>
                  <a:lnTo>
                    <a:pt x="252514" y="112102"/>
                  </a:lnTo>
                  <a:lnTo>
                    <a:pt x="266141" y="112102"/>
                  </a:lnTo>
                  <a:lnTo>
                    <a:pt x="266141" y="50520"/>
                  </a:lnTo>
                  <a:close/>
                </a:path>
                <a:path w="266700" h="127000">
                  <a:moveTo>
                    <a:pt x="259892" y="0"/>
                  </a:moveTo>
                  <a:lnTo>
                    <a:pt x="256870" y="0"/>
                  </a:lnTo>
                  <a:lnTo>
                    <a:pt x="255651" y="76"/>
                  </a:lnTo>
                  <a:lnTo>
                    <a:pt x="250748" y="49974"/>
                  </a:lnTo>
                  <a:lnTo>
                    <a:pt x="266141" y="49974"/>
                  </a:lnTo>
                  <a:lnTo>
                    <a:pt x="266141" y="2463"/>
                  </a:lnTo>
                  <a:lnTo>
                    <a:pt x="266001" y="2057"/>
                  </a:lnTo>
                  <a:lnTo>
                    <a:pt x="25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60528" y="4120796"/>
              <a:ext cx="606323" cy="12678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09741" y="4443879"/>
              <a:ext cx="666724" cy="15793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640899" y="4443879"/>
              <a:ext cx="265430" cy="127000"/>
            </a:xfrm>
            <a:custGeom>
              <a:avLst/>
              <a:gdLst/>
              <a:ahLst/>
              <a:cxnLst/>
              <a:rect l="l" t="t" r="r" b="b"/>
              <a:pathLst>
                <a:path w="265429" h="127000">
                  <a:moveTo>
                    <a:pt x="64113" y="49796"/>
                  </a:moveTo>
                  <a:lnTo>
                    <a:pt x="37376" y="49796"/>
                  </a:lnTo>
                  <a:lnTo>
                    <a:pt x="40322" y="50203"/>
                  </a:lnTo>
                  <a:lnTo>
                    <a:pt x="45097" y="51828"/>
                  </a:lnTo>
                  <a:lnTo>
                    <a:pt x="52806" y="65760"/>
                  </a:lnTo>
                  <a:lnTo>
                    <a:pt x="52806" y="75183"/>
                  </a:lnTo>
                  <a:lnTo>
                    <a:pt x="34988" y="75183"/>
                  </a:lnTo>
                  <a:lnTo>
                    <a:pt x="29197" y="75742"/>
                  </a:lnTo>
                  <a:lnTo>
                    <a:pt x="0" y="97548"/>
                  </a:lnTo>
                  <a:lnTo>
                    <a:pt x="0" y="106006"/>
                  </a:lnTo>
                  <a:lnTo>
                    <a:pt x="24307" y="126784"/>
                  </a:lnTo>
                  <a:lnTo>
                    <a:pt x="33616" y="126784"/>
                  </a:lnTo>
                  <a:lnTo>
                    <a:pt x="38315" y="125729"/>
                  </a:lnTo>
                  <a:lnTo>
                    <a:pt x="47193" y="121526"/>
                  </a:lnTo>
                  <a:lnTo>
                    <a:pt x="51219" y="118592"/>
                  </a:lnTo>
                  <a:lnTo>
                    <a:pt x="54487" y="115163"/>
                  </a:lnTo>
                  <a:lnTo>
                    <a:pt x="26136" y="115163"/>
                  </a:lnTo>
                  <a:lnTo>
                    <a:pt x="22326" y="113918"/>
                  </a:lnTo>
                  <a:lnTo>
                    <a:pt x="16878" y="108940"/>
                  </a:lnTo>
                  <a:lnTo>
                    <a:pt x="15519" y="105587"/>
                  </a:lnTo>
                  <a:lnTo>
                    <a:pt x="15519" y="98932"/>
                  </a:lnTo>
                  <a:lnTo>
                    <a:pt x="67868" y="85902"/>
                  </a:lnTo>
                  <a:lnTo>
                    <a:pt x="67841" y="63004"/>
                  </a:lnTo>
                  <a:lnTo>
                    <a:pt x="67284" y="58800"/>
                  </a:lnTo>
                  <a:lnTo>
                    <a:pt x="64960" y="51231"/>
                  </a:lnTo>
                  <a:lnTo>
                    <a:pt x="64113" y="49796"/>
                  </a:lnTo>
                  <a:close/>
                </a:path>
                <a:path w="265429" h="127000">
                  <a:moveTo>
                    <a:pt x="67868" y="114807"/>
                  </a:moveTo>
                  <a:lnTo>
                    <a:pt x="54825" y="114807"/>
                  </a:lnTo>
                  <a:lnTo>
                    <a:pt x="54825" y="123634"/>
                  </a:lnTo>
                  <a:lnTo>
                    <a:pt x="59753" y="125615"/>
                  </a:lnTo>
                  <a:lnTo>
                    <a:pt x="63004" y="125615"/>
                  </a:lnTo>
                  <a:lnTo>
                    <a:pt x="67868" y="123634"/>
                  </a:lnTo>
                  <a:lnTo>
                    <a:pt x="67868" y="114807"/>
                  </a:lnTo>
                  <a:close/>
                </a:path>
                <a:path w="265429" h="127000">
                  <a:moveTo>
                    <a:pt x="67868" y="85902"/>
                  </a:moveTo>
                  <a:lnTo>
                    <a:pt x="52806" y="85902"/>
                  </a:lnTo>
                  <a:lnTo>
                    <a:pt x="52806" y="103098"/>
                  </a:lnTo>
                  <a:lnTo>
                    <a:pt x="49072" y="107187"/>
                  </a:lnTo>
                  <a:lnTo>
                    <a:pt x="45504" y="110210"/>
                  </a:lnTo>
                  <a:lnTo>
                    <a:pt x="38709" y="114172"/>
                  </a:lnTo>
                  <a:lnTo>
                    <a:pt x="35013" y="115163"/>
                  </a:lnTo>
                  <a:lnTo>
                    <a:pt x="54487" y="115163"/>
                  </a:lnTo>
                  <a:lnTo>
                    <a:pt x="54825" y="114807"/>
                  </a:lnTo>
                  <a:lnTo>
                    <a:pt x="67868" y="114807"/>
                  </a:lnTo>
                  <a:lnTo>
                    <a:pt x="67868" y="85902"/>
                  </a:lnTo>
                  <a:close/>
                </a:path>
                <a:path w="265429" h="127000">
                  <a:moveTo>
                    <a:pt x="41198" y="37731"/>
                  </a:moveTo>
                  <a:lnTo>
                    <a:pt x="32080" y="37731"/>
                  </a:lnTo>
                  <a:lnTo>
                    <a:pt x="28930" y="38011"/>
                  </a:lnTo>
                  <a:lnTo>
                    <a:pt x="4102" y="54140"/>
                  </a:lnTo>
                  <a:lnTo>
                    <a:pt x="4343" y="55638"/>
                  </a:lnTo>
                  <a:lnTo>
                    <a:pt x="6578" y="58165"/>
                  </a:lnTo>
                  <a:lnTo>
                    <a:pt x="7810" y="58165"/>
                  </a:lnTo>
                  <a:lnTo>
                    <a:pt x="8915" y="57734"/>
                  </a:lnTo>
                  <a:lnTo>
                    <a:pt x="11925" y="55994"/>
                  </a:lnTo>
                  <a:lnTo>
                    <a:pt x="13792" y="55029"/>
                  </a:lnTo>
                  <a:lnTo>
                    <a:pt x="18262" y="52933"/>
                  </a:lnTo>
                  <a:lnTo>
                    <a:pt x="20866" y="51968"/>
                  </a:lnTo>
                  <a:lnTo>
                    <a:pt x="26797" y="50228"/>
                  </a:lnTo>
                  <a:lnTo>
                    <a:pt x="30149" y="49796"/>
                  </a:lnTo>
                  <a:lnTo>
                    <a:pt x="64113" y="49796"/>
                  </a:lnTo>
                  <a:lnTo>
                    <a:pt x="63093" y="48069"/>
                  </a:lnTo>
                  <a:lnTo>
                    <a:pt x="57950" y="42964"/>
                  </a:lnTo>
                  <a:lnTo>
                    <a:pt x="54584" y="41033"/>
                  </a:lnTo>
                  <a:lnTo>
                    <a:pt x="46253" y="38392"/>
                  </a:lnTo>
                  <a:lnTo>
                    <a:pt x="41198" y="37731"/>
                  </a:lnTo>
                  <a:close/>
                </a:path>
                <a:path w="265429" h="127000">
                  <a:moveTo>
                    <a:pt x="103746" y="38988"/>
                  </a:moveTo>
                  <a:lnTo>
                    <a:pt x="100990" y="38988"/>
                  </a:lnTo>
                  <a:lnTo>
                    <a:pt x="99860" y="39039"/>
                  </a:lnTo>
                  <a:lnTo>
                    <a:pt x="95605" y="40893"/>
                  </a:lnTo>
                  <a:lnTo>
                    <a:pt x="95618" y="123710"/>
                  </a:lnTo>
                  <a:lnTo>
                    <a:pt x="101574" y="125615"/>
                  </a:lnTo>
                  <a:lnTo>
                    <a:pt x="104571" y="125615"/>
                  </a:lnTo>
                  <a:lnTo>
                    <a:pt x="110667" y="123304"/>
                  </a:lnTo>
                  <a:lnTo>
                    <a:pt x="110667" y="66179"/>
                  </a:lnTo>
                  <a:lnTo>
                    <a:pt x="114833" y="61086"/>
                  </a:lnTo>
                  <a:lnTo>
                    <a:pt x="118808" y="57213"/>
                  </a:lnTo>
                  <a:lnTo>
                    <a:pt x="125581" y="52501"/>
                  </a:lnTo>
                  <a:lnTo>
                    <a:pt x="109194" y="52501"/>
                  </a:lnTo>
                  <a:lnTo>
                    <a:pt x="104863" y="39039"/>
                  </a:lnTo>
                  <a:lnTo>
                    <a:pt x="103746" y="38988"/>
                  </a:lnTo>
                  <a:close/>
                </a:path>
                <a:path w="265429" h="127000">
                  <a:moveTo>
                    <a:pt x="162293" y="50609"/>
                  </a:moveTo>
                  <a:lnTo>
                    <a:pt x="136931" y="50609"/>
                  </a:lnTo>
                  <a:lnTo>
                    <a:pt x="139522" y="51142"/>
                  </a:lnTo>
                  <a:lnTo>
                    <a:pt x="143992" y="53314"/>
                  </a:lnTo>
                  <a:lnTo>
                    <a:pt x="151663" y="123710"/>
                  </a:lnTo>
                  <a:lnTo>
                    <a:pt x="152146" y="124371"/>
                  </a:lnTo>
                  <a:lnTo>
                    <a:pt x="157632" y="125615"/>
                  </a:lnTo>
                  <a:lnTo>
                    <a:pt x="160629" y="125615"/>
                  </a:lnTo>
                  <a:lnTo>
                    <a:pt x="166573" y="123710"/>
                  </a:lnTo>
                  <a:lnTo>
                    <a:pt x="166542" y="66179"/>
                  </a:lnTo>
                  <a:lnTo>
                    <a:pt x="166192" y="62687"/>
                  </a:lnTo>
                  <a:lnTo>
                    <a:pt x="164172" y="54470"/>
                  </a:lnTo>
                  <a:lnTo>
                    <a:pt x="162496" y="50876"/>
                  </a:lnTo>
                  <a:lnTo>
                    <a:pt x="162293" y="50609"/>
                  </a:lnTo>
                  <a:close/>
                </a:path>
                <a:path w="265429" h="127000">
                  <a:moveTo>
                    <a:pt x="142633" y="37731"/>
                  </a:moveTo>
                  <a:lnTo>
                    <a:pt x="132410" y="37731"/>
                  </a:lnTo>
                  <a:lnTo>
                    <a:pt x="127736" y="38912"/>
                  </a:lnTo>
                  <a:lnTo>
                    <a:pt x="118491" y="43662"/>
                  </a:lnTo>
                  <a:lnTo>
                    <a:pt x="113855" y="47396"/>
                  </a:lnTo>
                  <a:lnTo>
                    <a:pt x="109194" y="52501"/>
                  </a:lnTo>
                  <a:lnTo>
                    <a:pt x="125581" y="52501"/>
                  </a:lnTo>
                  <a:lnTo>
                    <a:pt x="126403" y="51930"/>
                  </a:lnTo>
                  <a:lnTo>
                    <a:pt x="130200" y="50609"/>
                  </a:lnTo>
                  <a:lnTo>
                    <a:pt x="162293" y="50609"/>
                  </a:lnTo>
                  <a:lnTo>
                    <a:pt x="157848" y="44754"/>
                  </a:lnTo>
                  <a:lnTo>
                    <a:pt x="154800" y="42303"/>
                  </a:lnTo>
                  <a:lnTo>
                    <a:pt x="147269" y="38646"/>
                  </a:lnTo>
                  <a:lnTo>
                    <a:pt x="142633" y="37731"/>
                  </a:lnTo>
                  <a:close/>
                </a:path>
                <a:path w="265429" h="127000">
                  <a:moveTo>
                    <a:pt x="229806" y="37731"/>
                  </a:moveTo>
                  <a:lnTo>
                    <a:pt x="219163" y="37731"/>
                  </a:lnTo>
                  <a:lnTo>
                    <a:pt x="214033" y="38798"/>
                  </a:lnTo>
                  <a:lnTo>
                    <a:pt x="190106" y="70040"/>
                  </a:lnTo>
                  <a:lnTo>
                    <a:pt x="189344" y="76326"/>
                  </a:lnTo>
                  <a:lnTo>
                    <a:pt x="189406" y="89750"/>
                  </a:lnTo>
                  <a:lnTo>
                    <a:pt x="211721" y="125628"/>
                  </a:lnTo>
                  <a:lnTo>
                    <a:pt x="216890" y="126784"/>
                  </a:lnTo>
                  <a:lnTo>
                    <a:pt x="228523" y="126784"/>
                  </a:lnTo>
                  <a:lnTo>
                    <a:pt x="233654" y="125488"/>
                  </a:lnTo>
                  <a:lnTo>
                    <a:pt x="243027" y="120332"/>
                  </a:lnTo>
                  <a:lnTo>
                    <a:pt x="247535" y="116725"/>
                  </a:lnTo>
                  <a:lnTo>
                    <a:pt x="250017" y="114084"/>
                  </a:lnTo>
                  <a:lnTo>
                    <a:pt x="221640" y="114084"/>
                  </a:lnTo>
                  <a:lnTo>
                    <a:pt x="218325" y="113169"/>
                  </a:lnTo>
                  <a:lnTo>
                    <a:pt x="205041" y="85750"/>
                  </a:lnTo>
                  <a:lnTo>
                    <a:pt x="205041" y="77825"/>
                  </a:lnTo>
                  <a:lnTo>
                    <a:pt x="222402" y="50520"/>
                  </a:lnTo>
                  <a:lnTo>
                    <a:pt x="265379" y="50520"/>
                  </a:lnTo>
                  <a:lnTo>
                    <a:pt x="265379" y="49974"/>
                  </a:lnTo>
                  <a:lnTo>
                    <a:pt x="250139" y="49974"/>
                  </a:lnTo>
                  <a:lnTo>
                    <a:pt x="246227" y="45961"/>
                  </a:lnTo>
                  <a:lnTo>
                    <a:pt x="242252" y="42913"/>
                  </a:lnTo>
                  <a:lnTo>
                    <a:pt x="234238" y="38773"/>
                  </a:lnTo>
                  <a:lnTo>
                    <a:pt x="229806" y="37731"/>
                  </a:lnTo>
                  <a:close/>
                </a:path>
                <a:path w="265429" h="127000">
                  <a:moveTo>
                    <a:pt x="265379" y="112102"/>
                  </a:moveTo>
                  <a:lnTo>
                    <a:pt x="251879" y="112102"/>
                  </a:lnTo>
                  <a:lnTo>
                    <a:pt x="252006" y="123723"/>
                  </a:lnTo>
                  <a:lnTo>
                    <a:pt x="252501" y="124447"/>
                  </a:lnTo>
                  <a:lnTo>
                    <a:pt x="257492" y="125615"/>
                  </a:lnTo>
                  <a:lnTo>
                    <a:pt x="259994" y="125615"/>
                  </a:lnTo>
                  <a:lnTo>
                    <a:pt x="265379" y="112102"/>
                  </a:lnTo>
                  <a:close/>
                </a:path>
                <a:path w="265429" h="127000">
                  <a:moveTo>
                    <a:pt x="265379" y="50520"/>
                  </a:moveTo>
                  <a:lnTo>
                    <a:pt x="230428" y="50520"/>
                  </a:lnTo>
                  <a:lnTo>
                    <a:pt x="234416" y="51828"/>
                  </a:lnTo>
                  <a:lnTo>
                    <a:pt x="242074" y="57048"/>
                  </a:lnTo>
                  <a:lnTo>
                    <a:pt x="246037" y="60845"/>
                  </a:lnTo>
                  <a:lnTo>
                    <a:pt x="250139" y="65824"/>
                  </a:lnTo>
                  <a:lnTo>
                    <a:pt x="250139" y="98234"/>
                  </a:lnTo>
                  <a:lnTo>
                    <a:pt x="227634" y="114084"/>
                  </a:lnTo>
                  <a:lnTo>
                    <a:pt x="250017" y="114084"/>
                  </a:lnTo>
                  <a:lnTo>
                    <a:pt x="251879" y="112102"/>
                  </a:lnTo>
                  <a:lnTo>
                    <a:pt x="265379" y="112102"/>
                  </a:lnTo>
                  <a:lnTo>
                    <a:pt x="265379" y="50520"/>
                  </a:lnTo>
                  <a:close/>
                </a:path>
                <a:path w="265429" h="127000">
                  <a:moveTo>
                    <a:pt x="259207" y="0"/>
                  </a:moveTo>
                  <a:lnTo>
                    <a:pt x="256197" y="0"/>
                  </a:lnTo>
                  <a:lnTo>
                    <a:pt x="254990" y="76"/>
                  </a:lnTo>
                  <a:lnTo>
                    <a:pt x="250139" y="49974"/>
                  </a:lnTo>
                  <a:lnTo>
                    <a:pt x="265379" y="49974"/>
                  </a:lnTo>
                  <a:lnTo>
                    <a:pt x="265252" y="2057"/>
                  </a:lnTo>
                  <a:lnTo>
                    <a:pt x="259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81884" y="4443524"/>
              <a:ext cx="603822" cy="1515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653341" y="4461175"/>
              <a:ext cx="594956" cy="14055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12547" y="4442896"/>
              <a:ext cx="389890" cy="128270"/>
            </a:xfrm>
            <a:custGeom>
              <a:avLst/>
              <a:gdLst/>
              <a:ahLst/>
              <a:cxnLst/>
              <a:rect l="l" t="t" r="r" b="b"/>
              <a:pathLst>
                <a:path w="389890" h="128270">
                  <a:moveTo>
                    <a:pt x="48945" y="38709"/>
                  </a:moveTo>
                  <a:lnTo>
                    <a:pt x="35102" y="38709"/>
                  </a:lnTo>
                  <a:lnTo>
                    <a:pt x="28956" y="39827"/>
                  </a:lnTo>
                  <a:lnTo>
                    <a:pt x="863" y="71323"/>
                  </a:lnTo>
                  <a:lnTo>
                    <a:pt x="0" y="77406"/>
                  </a:lnTo>
                  <a:lnTo>
                    <a:pt x="105" y="91630"/>
                  </a:lnTo>
                  <a:lnTo>
                    <a:pt x="27686" y="126771"/>
                  </a:lnTo>
                  <a:lnTo>
                    <a:pt x="33604" y="127761"/>
                  </a:lnTo>
                  <a:lnTo>
                    <a:pt x="47383" y="127761"/>
                  </a:lnTo>
                  <a:lnTo>
                    <a:pt x="53517" y="126644"/>
                  </a:lnTo>
                  <a:lnTo>
                    <a:pt x="64109" y="122135"/>
                  </a:lnTo>
                  <a:lnTo>
                    <a:pt x="68529" y="118998"/>
                  </a:lnTo>
                  <a:lnTo>
                    <a:pt x="71808" y="115252"/>
                  </a:lnTo>
                  <a:lnTo>
                    <a:pt x="36296" y="115252"/>
                  </a:lnTo>
                  <a:lnTo>
                    <a:pt x="32219" y="114388"/>
                  </a:lnTo>
                  <a:lnTo>
                    <a:pt x="15758" y="88061"/>
                  </a:lnTo>
                  <a:lnTo>
                    <a:pt x="15815" y="77406"/>
                  </a:lnTo>
                  <a:lnTo>
                    <a:pt x="37045" y="51142"/>
                  </a:lnTo>
                  <a:lnTo>
                    <a:pt x="73272" y="51142"/>
                  </a:lnTo>
                  <a:lnTo>
                    <a:pt x="69176" y="46545"/>
                  </a:lnTo>
                  <a:lnTo>
                    <a:pt x="64973" y="43662"/>
                  </a:lnTo>
                  <a:lnTo>
                    <a:pt x="54864" y="39700"/>
                  </a:lnTo>
                  <a:lnTo>
                    <a:pt x="48945" y="38709"/>
                  </a:lnTo>
                  <a:close/>
                </a:path>
                <a:path w="389890" h="128270">
                  <a:moveTo>
                    <a:pt x="73272" y="51142"/>
                  </a:moveTo>
                  <a:lnTo>
                    <a:pt x="46431" y="51142"/>
                  </a:lnTo>
                  <a:lnTo>
                    <a:pt x="50507" y="51993"/>
                  </a:lnTo>
                  <a:lnTo>
                    <a:pt x="57075" y="55435"/>
                  </a:lnTo>
                  <a:lnTo>
                    <a:pt x="66834" y="88988"/>
                  </a:lnTo>
                  <a:lnTo>
                    <a:pt x="66446" y="92354"/>
                  </a:lnTo>
                  <a:lnTo>
                    <a:pt x="45631" y="115252"/>
                  </a:lnTo>
                  <a:lnTo>
                    <a:pt x="71808" y="115252"/>
                  </a:lnTo>
                  <a:lnTo>
                    <a:pt x="75565" y="110959"/>
                  </a:lnTo>
                  <a:lnTo>
                    <a:pt x="78219" y="106171"/>
                  </a:lnTo>
                  <a:lnTo>
                    <a:pt x="81762" y="95059"/>
                  </a:lnTo>
                  <a:lnTo>
                    <a:pt x="82651" y="88988"/>
                  </a:lnTo>
                  <a:lnTo>
                    <a:pt x="82548" y="74853"/>
                  </a:lnTo>
                  <a:lnTo>
                    <a:pt x="81813" y="69507"/>
                  </a:lnTo>
                  <a:lnTo>
                    <a:pt x="78447" y="58699"/>
                  </a:lnTo>
                  <a:lnTo>
                    <a:pt x="75920" y="54114"/>
                  </a:lnTo>
                  <a:lnTo>
                    <a:pt x="73272" y="51142"/>
                  </a:lnTo>
                  <a:close/>
                </a:path>
                <a:path w="389890" h="128270">
                  <a:moveTo>
                    <a:pt x="124040" y="52755"/>
                  </a:moveTo>
                  <a:lnTo>
                    <a:pt x="108788" y="52755"/>
                  </a:lnTo>
                  <a:lnTo>
                    <a:pt x="108788" y="124282"/>
                  </a:lnTo>
                  <a:lnTo>
                    <a:pt x="114947" y="126593"/>
                  </a:lnTo>
                  <a:lnTo>
                    <a:pt x="117881" y="126593"/>
                  </a:lnTo>
                  <a:lnTo>
                    <a:pt x="124040" y="52755"/>
                  </a:lnTo>
                  <a:close/>
                </a:path>
                <a:path w="389890" h="128270">
                  <a:moveTo>
                    <a:pt x="142989" y="40424"/>
                  </a:moveTo>
                  <a:lnTo>
                    <a:pt x="96634" y="40424"/>
                  </a:lnTo>
                  <a:lnTo>
                    <a:pt x="96202" y="40525"/>
                  </a:lnTo>
                  <a:lnTo>
                    <a:pt x="94183" y="48793"/>
                  </a:lnTo>
                  <a:lnTo>
                    <a:pt x="94437" y="50355"/>
                  </a:lnTo>
                  <a:lnTo>
                    <a:pt x="95415" y="52285"/>
                  </a:lnTo>
                  <a:lnTo>
                    <a:pt x="96151" y="52755"/>
                  </a:lnTo>
                  <a:lnTo>
                    <a:pt x="143408" y="52755"/>
                  </a:lnTo>
                  <a:lnTo>
                    <a:pt x="144145" y="52285"/>
                  </a:lnTo>
                  <a:lnTo>
                    <a:pt x="145249" y="50355"/>
                  </a:lnTo>
                  <a:lnTo>
                    <a:pt x="145529" y="48793"/>
                  </a:lnTo>
                  <a:lnTo>
                    <a:pt x="145453" y="44538"/>
                  </a:lnTo>
                  <a:lnTo>
                    <a:pt x="142989" y="40424"/>
                  </a:lnTo>
                  <a:close/>
                </a:path>
                <a:path w="389890" h="128270">
                  <a:moveTo>
                    <a:pt x="137566" y="0"/>
                  </a:moveTo>
                  <a:lnTo>
                    <a:pt x="130898" y="0"/>
                  </a:lnTo>
                  <a:lnTo>
                    <a:pt x="126961" y="609"/>
                  </a:lnTo>
                  <a:lnTo>
                    <a:pt x="108788" y="26403"/>
                  </a:lnTo>
                  <a:lnTo>
                    <a:pt x="108788" y="40424"/>
                  </a:lnTo>
                  <a:lnTo>
                    <a:pt x="124040" y="40424"/>
                  </a:lnTo>
                  <a:lnTo>
                    <a:pt x="124158" y="26403"/>
                  </a:lnTo>
                  <a:lnTo>
                    <a:pt x="124244" y="25158"/>
                  </a:lnTo>
                  <a:lnTo>
                    <a:pt x="134162" y="12331"/>
                  </a:lnTo>
                  <a:lnTo>
                    <a:pt x="149906" y="12331"/>
                  </a:lnTo>
                  <a:lnTo>
                    <a:pt x="150050" y="11506"/>
                  </a:lnTo>
                  <a:lnTo>
                    <a:pt x="139649" y="190"/>
                  </a:lnTo>
                  <a:lnTo>
                    <a:pt x="137566" y="0"/>
                  </a:lnTo>
                  <a:close/>
                </a:path>
                <a:path w="389890" h="128270">
                  <a:moveTo>
                    <a:pt x="149906" y="12331"/>
                  </a:moveTo>
                  <a:lnTo>
                    <a:pt x="138087" y="12331"/>
                  </a:lnTo>
                  <a:lnTo>
                    <a:pt x="139534" y="12471"/>
                  </a:lnTo>
                  <a:lnTo>
                    <a:pt x="142049" y="13004"/>
                  </a:lnTo>
                  <a:lnTo>
                    <a:pt x="143141" y="13309"/>
                  </a:lnTo>
                  <a:lnTo>
                    <a:pt x="145788" y="14287"/>
                  </a:lnTo>
                  <a:lnTo>
                    <a:pt x="147040" y="14808"/>
                  </a:lnTo>
                  <a:lnTo>
                    <a:pt x="147574" y="14947"/>
                  </a:lnTo>
                  <a:lnTo>
                    <a:pt x="148374" y="14947"/>
                  </a:lnTo>
                  <a:lnTo>
                    <a:pt x="148678" y="14871"/>
                  </a:lnTo>
                  <a:lnTo>
                    <a:pt x="149174" y="14566"/>
                  </a:lnTo>
                  <a:lnTo>
                    <a:pt x="149364" y="14287"/>
                  </a:lnTo>
                  <a:lnTo>
                    <a:pt x="149664" y="13461"/>
                  </a:lnTo>
                  <a:lnTo>
                    <a:pt x="149780" y="13004"/>
                  </a:lnTo>
                  <a:lnTo>
                    <a:pt x="149906" y="12331"/>
                  </a:lnTo>
                  <a:close/>
                </a:path>
                <a:path w="389890" h="128270">
                  <a:moveTo>
                    <a:pt x="181483" y="52755"/>
                  </a:moveTo>
                  <a:lnTo>
                    <a:pt x="166331" y="52755"/>
                  </a:lnTo>
                  <a:lnTo>
                    <a:pt x="166331" y="104800"/>
                  </a:lnTo>
                  <a:lnTo>
                    <a:pt x="186207" y="127584"/>
                  </a:lnTo>
                  <a:lnTo>
                    <a:pt x="191897" y="127584"/>
                  </a:lnTo>
                  <a:lnTo>
                    <a:pt x="205658" y="115773"/>
                  </a:lnTo>
                  <a:lnTo>
                    <a:pt x="205501" y="114884"/>
                  </a:lnTo>
                  <a:lnTo>
                    <a:pt x="188709" y="114884"/>
                  </a:lnTo>
                  <a:lnTo>
                    <a:pt x="185699" y="113461"/>
                  </a:lnTo>
                  <a:lnTo>
                    <a:pt x="182333" y="107759"/>
                  </a:lnTo>
                  <a:lnTo>
                    <a:pt x="181483" y="103543"/>
                  </a:lnTo>
                  <a:lnTo>
                    <a:pt x="181483" y="52755"/>
                  </a:lnTo>
                  <a:close/>
                </a:path>
                <a:path w="389890" h="128270">
                  <a:moveTo>
                    <a:pt x="203923" y="112369"/>
                  </a:moveTo>
                  <a:lnTo>
                    <a:pt x="203136" y="112369"/>
                  </a:lnTo>
                  <a:lnTo>
                    <a:pt x="202577" y="112509"/>
                  </a:lnTo>
                  <a:lnTo>
                    <a:pt x="200621" y="113334"/>
                  </a:lnTo>
                  <a:lnTo>
                    <a:pt x="198907" y="113931"/>
                  </a:lnTo>
                  <a:lnTo>
                    <a:pt x="197929" y="114211"/>
                  </a:lnTo>
                  <a:lnTo>
                    <a:pt x="195719" y="114757"/>
                  </a:lnTo>
                  <a:lnTo>
                    <a:pt x="194462" y="114884"/>
                  </a:lnTo>
                  <a:lnTo>
                    <a:pt x="205501" y="114884"/>
                  </a:lnTo>
                  <a:lnTo>
                    <a:pt x="205295" y="113868"/>
                  </a:lnTo>
                  <a:lnTo>
                    <a:pt x="204990" y="113029"/>
                  </a:lnTo>
                  <a:lnTo>
                    <a:pt x="204774" y="112737"/>
                  </a:lnTo>
                  <a:lnTo>
                    <a:pt x="204216" y="112445"/>
                  </a:lnTo>
                  <a:lnTo>
                    <a:pt x="203923" y="112369"/>
                  </a:lnTo>
                  <a:close/>
                </a:path>
                <a:path w="389890" h="128270">
                  <a:moveTo>
                    <a:pt x="203187" y="40424"/>
                  </a:moveTo>
                  <a:lnTo>
                    <a:pt x="154368" y="40424"/>
                  </a:lnTo>
                  <a:lnTo>
                    <a:pt x="153924" y="40525"/>
                  </a:lnTo>
                  <a:lnTo>
                    <a:pt x="151726" y="48793"/>
                  </a:lnTo>
                  <a:lnTo>
                    <a:pt x="152006" y="50355"/>
                  </a:lnTo>
                  <a:lnTo>
                    <a:pt x="153111" y="52285"/>
                  </a:lnTo>
                  <a:lnTo>
                    <a:pt x="153847" y="52755"/>
                  </a:lnTo>
                  <a:lnTo>
                    <a:pt x="203619" y="52755"/>
                  </a:lnTo>
                  <a:lnTo>
                    <a:pt x="204355" y="52285"/>
                  </a:lnTo>
                  <a:lnTo>
                    <a:pt x="205460" y="50355"/>
                  </a:lnTo>
                  <a:lnTo>
                    <a:pt x="205740" y="48793"/>
                  </a:lnTo>
                  <a:lnTo>
                    <a:pt x="205676" y="44538"/>
                  </a:lnTo>
                  <a:lnTo>
                    <a:pt x="203187" y="40424"/>
                  </a:lnTo>
                  <a:close/>
                </a:path>
                <a:path w="389890" h="128270">
                  <a:moveTo>
                    <a:pt x="175399" y="18275"/>
                  </a:moveTo>
                  <a:lnTo>
                    <a:pt x="172389" y="18275"/>
                  </a:lnTo>
                  <a:lnTo>
                    <a:pt x="171170" y="18338"/>
                  </a:lnTo>
                  <a:lnTo>
                    <a:pt x="166331" y="40424"/>
                  </a:lnTo>
                  <a:lnTo>
                    <a:pt x="181483" y="40424"/>
                  </a:lnTo>
                  <a:lnTo>
                    <a:pt x="175399" y="18275"/>
                  </a:lnTo>
                  <a:close/>
                </a:path>
                <a:path w="389890" h="128270">
                  <a:moveTo>
                    <a:pt x="265887" y="38709"/>
                  </a:moveTo>
                  <a:lnTo>
                    <a:pt x="253339" y="38709"/>
                  </a:lnTo>
                  <a:lnTo>
                    <a:pt x="247865" y="39750"/>
                  </a:lnTo>
                  <a:lnTo>
                    <a:pt x="220649" y="70421"/>
                  </a:lnTo>
                  <a:lnTo>
                    <a:pt x="219722" y="76682"/>
                  </a:lnTo>
                  <a:lnTo>
                    <a:pt x="219722" y="90970"/>
                  </a:lnTo>
                  <a:lnTo>
                    <a:pt x="248297" y="126834"/>
                  </a:lnTo>
                  <a:lnTo>
                    <a:pt x="254254" y="127761"/>
                  </a:lnTo>
                  <a:lnTo>
                    <a:pt x="264972" y="127761"/>
                  </a:lnTo>
                  <a:lnTo>
                    <a:pt x="292277" y="115696"/>
                  </a:lnTo>
                  <a:lnTo>
                    <a:pt x="257492" y="115696"/>
                  </a:lnTo>
                  <a:lnTo>
                    <a:pt x="253276" y="115011"/>
                  </a:lnTo>
                  <a:lnTo>
                    <a:pt x="235432" y="86258"/>
                  </a:lnTo>
                  <a:lnTo>
                    <a:pt x="291401" y="86258"/>
                  </a:lnTo>
                  <a:lnTo>
                    <a:pt x="292773" y="85763"/>
                  </a:lnTo>
                  <a:lnTo>
                    <a:pt x="295173" y="83781"/>
                  </a:lnTo>
                  <a:lnTo>
                    <a:pt x="295770" y="82118"/>
                  </a:lnTo>
                  <a:lnTo>
                    <a:pt x="295770" y="75361"/>
                  </a:lnTo>
                  <a:lnTo>
                    <a:pt x="235432" y="75361"/>
                  </a:lnTo>
                  <a:lnTo>
                    <a:pt x="235559" y="72059"/>
                  </a:lnTo>
                  <a:lnTo>
                    <a:pt x="254863" y="50330"/>
                  </a:lnTo>
                  <a:lnTo>
                    <a:pt x="287499" y="50330"/>
                  </a:lnTo>
                  <a:lnTo>
                    <a:pt x="284289" y="46558"/>
                  </a:lnTo>
                  <a:lnTo>
                    <a:pt x="280543" y="43814"/>
                  </a:lnTo>
                  <a:lnTo>
                    <a:pt x="271411" y="39738"/>
                  </a:lnTo>
                  <a:lnTo>
                    <a:pt x="265887" y="38709"/>
                  </a:lnTo>
                  <a:close/>
                </a:path>
                <a:path w="389890" h="128270">
                  <a:moveTo>
                    <a:pt x="290220" y="109575"/>
                  </a:moveTo>
                  <a:lnTo>
                    <a:pt x="289052" y="109575"/>
                  </a:lnTo>
                  <a:lnTo>
                    <a:pt x="287959" y="109893"/>
                  </a:lnTo>
                  <a:lnTo>
                    <a:pt x="285064" y="111150"/>
                  </a:lnTo>
                  <a:lnTo>
                    <a:pt x="283222" y="111861"/>
                  </a:lnTo>
                  <a:lnTo>
                    <a:pt x="278726" y="113423"/>
                  </a:lnTo>
                  <a:lnTo>
                    <a:pt x="276072" y="114122"/>
                  </a:lnTo>
                  <a:lnTo>
                    <a:pt x="269913" y="115379"/>
                  </a:lnTo>
                  <a:lnTo>
                    <a:pt x="266407" y="115696"/>
                  </a:lnTo>
                  <a:lnTo>
                    <a:pt x="292277" y="115696"/>
                  </a:lnTo>
                  <a:lnTo>
                    <a:pt x="290601" y="109677"/>
                  </a:lnTo>
                  <a:lnTo>
                    <a:pt x="290220" y="109575"/>
                  </a:lnTo>
                  <a:close/>
                </a:path>
                <a:path w="389890" h="128270">
                  <a:moveTo>
                    <a:pt x="287499" y="50330"/>
                  </a:moveTo>
                  <a:lnTo>
                    <a:pt x="265950" y="50330"/>
                  </a:lnTo>
                  <a:lnTo>
                    <a:pt x="271487" y="52552"/>
                  </a:lnTo>
                  <a:lnTo>
                    <a:pt x="278942" y="61429"/>
                  </a:lnTo>
                  <a:lnTo>
                    <a:pt x="280708" y="67563"/>
                  </a:lnTo>
                  <a:lnTo>
                    <a:pt x="280530" y="75361"/>
                  </a:lnTo>
                  <a:lnTo>
                    <a:pt x="295770" y="75361"/>
                  </a:lnTo>
                  <a:lnTo>
                    <a:pt x="295770" y="71793"/>
                  </a:lnTo>
                  <a:lnTo>
                    <a:pt x="295084" y="66827"/>
                  </a:lnTo>
                  <a:lnTo>
                    <a:pt x="292328" y="57518"/>
                  </a:lnTo>
                  <a:lnTo>
                    <a:pt x="290169" y="53466"/>
                  </a:lnTo>
                  <a:lnTo>
                    <a:pt x="287499" y="50330"/>
                  </a:lnTo>
                  <a:close/>
                </a:path>
                <a:path w="389890" h="128270">
                  <a:moveTo>
                    <a:pt x="326440" y="39979"/>
                  </a:moveTo>
                  <a:lnTo>
                    <a:pt x="323684" y="39979"/>
                  </a:lnTo>
                  <a:lnTo>
                    <a:pt x="322541" y="40017"/>
                  </a:lnTo>
                  <a:lnTo>
                    <a:pt x="318287" y="41884"/>
                  </a:lnTo>
                  <a:lnTo>
                    <a:pt x="318312" y="124688"/>
                  </a:lnTo>
                  <a:lnTo>
                    <a:pt x="324256" y="126593"/>
                  </a:lnTo>
                  <a:lnTo>
                    <a:pt x="327266" y="126593"/>
                  </a:lnTo>
                  <a:lnTo>
                    <a:pt x="333349" y="67170"/>
                  </a:lnTo>
                  <a:lnTo>
                    <a:pt x="337515" y="62064"/>
                  </a:lnTo>
                  <a:lnTo>
                    <a:pt x="341503" y="58191"/>
                  </a:lnTo>
                  <a:lnTo>
                    <a:pt x="348264" y="53479"/>
                  </a:lnTo>
                  <a:lnTo>
                    <a:pt x="331889" y="53479"/>
                  </a:lnTo>
                  <a:lnTo>
                    <a:pt x="327558" y="40017"/>
                  </a:lnTo>
                  <a:lnTo>
                    <a:pt x="326440" y="39979"/>
                  </a:lnTo>
                  <a:close/>
                </a:path>
                <a:path w="389890" h="128270">
                  <a:moveTo>
                    <a:pt x="384966" y="51587"/>
                  </a:moveTo>
                  <a:lnTo>
                    <a:pt x="359625" y="51587"/>
                  </a:lnTo>
                  <a:lnTo>
                    <a:pt x="362204" y="52133"/>
                  </a:lnTo>
                  <a:lnTo>
                    <a:pt x="366674" y="54292"/>
                  </a:lnTo>
                  <a:lnTo>
                    <a:pt x="374218" y="71729"/>
                  </a:lnTo>
                  <a:lnTo>
                    <a:pt x="374218" y="124282"/>
                  </a:lnTo>
                  <a:lnTo>
                    <a:pt x="374345" y="124688"/>
                  </a:lnTo>
                  <a:lnTo>
                    <a:pt x="380314" y="126593"/>
                  </a:lnTo>
                  <a:lnTo>
                    <a:pt x="383311" y="126593"/>
                  </a:lnTo>
                  <a:lnTo>
                    <a:pt x="389382" y="124282"/>
                  </a:lnTo>
                  <a:lnTo>
                    <a:pt x="389320" y="68008"/>
                  </a:lnTo>
                  <a:lnTo>
                    <a:pt x="388874" y="63665"/>
                  </a:lnTo>
                  <a:lnTo>
                    <a:pt x="386854" y="55448"/>
                  </a:lnTo>
                  <a:lnTo>
                    <a:pt x="385178" y="51866"/>
                  </a:lnTo>
                  <a:lnTo>
                    <a:pt x="384966" y="51587"/>
                  </a:lnTo>
                  <a:close/>
                </a:path>
                <a:path w="389890" h="128270">
                  <a:moveTo>
                    <a:pt x="365315" y="38709"/>
                  </a:moveTo>
                  <a:lnTo>
                    <a:pt x="355092" y="38709"/>
                  </a:lnTo>
                  <a:lnTo>
                    <a:pt x="350418" y="39903"/>
                  </a:lnTo>
                  <a:lnTo>
                    <a:pt x="341172" y="44640"/>
                  </a:lnTo>
                  <a:lnTo>
                    <a:pt x="336537" y="48374"/>
                  </a:lnTo>
                  <a:lnTo>
                    <a:pt x="331889" y="53479"/>
                  </a:lnTo>
                  <a:lnTo>
                    <a:pt x="348264" y="53479"/>
                  </a:lnTo>
                  <a:lnTo>
                    <a:pt x="349084" y="52908"/>
                  </a:lnTo>
                  <a:lnTo>
                    <a:pt x="352882" y="51587"/>
                  </a:lnTo>
                  <a:lnTo>
                    <a:pt x="384966" y="51587"/>
                  </a:lnTo>
                  <a:lnTo>
                    <a:pt x="380530" y="45732"/>
                  </a:lnTo>
                  <a:lnTo>
                    <a:pt x="377482" y="43294"/>
                  </a:lnTo>
                  <a:lnTo>
                    <a:pt x="369951" y="39623"/>
                  </a:lnTo>
                  <a:lnTo>
                    <a:pt x="365315" y="387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74089" y="4442899"/>
              <a:ext cx="519104" cy="15883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03922" y="4777280"/>
              <a:ext cx="847166" cy="12713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820207" y="4783223"/>
              <a:ext cx="1284184" cy="15225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79679" y="5373690"/>
              <a:ext cx="1430872" cy="19589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09924" y="5415833"/>
              <a:ext cx="1514535" cy="1582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95618" y="5421779"/>
              <a:ext cx="714237" cy="15225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275727" y="5415834"/>
              <a:ext cx="410209" cy="127635"/>
            </a:xfrm>
            <a:custGeom>
              <a:avLst/>
              <a:gdLst/>
              <a:ahLst/>
              <a:cxnLst/>
              <a:rect l="l" t="t" r="r" b="b"/>
              <a:pathLst>
                <a:path w="410209" h="127635">
                  <a:moveTo>
                    <a:pt x="9270" y="39344"/>
                  </a:moveTo>
                  <a:lnTo>
                    <a:pt x="6121" y="39344"/>
                  </a:lnTo>
                  <a:lnTo>
                    <a:pt x="4914" y="39382"/>
                  </a:lnTo>
                  <a:lnTo>
                    <a:pt x="0" y="42887"/>
                  </a:lnTo>
                  <a:lnTo>
                    <a:pt x="241" y="44094"/>
                  </a:lnTo>
                  <a:lnTo>
                    <a:pt x="457" y="44843"/>
                  </a:lnTo>
                  <a:lnTo>
                    <a:pt x="774" y="45745"/>
                  </a:lnTo>
                  <a:lnTo>
                    <a:pt x="25349" y="123329"/>
                  </a:lnTo>
                  <a:lnTo>
                    <a:pt x="33451" y="125971"/>
                  </a:lnTo>
                  <a:lnTo>
                    <a:pt x="37210" y="125971"/>
                  </a:lnTo>
                  <a:lnTo>
                    <a:pt x="49395" y="109855"/>
                  </a:lnTo>
                  <a:lnTo>
                    <a:pt x="36283" y="109855"/>
                  </a:lnTo>
                  <a:lnTo>
                    <a:pt x="36106" y="109042"/>
                  </a:lnTo>
                  <a:lnTo>
                    <a:pt x="15798" y="41694"/>
                  </a:lnTo>
                  <a:lnTo>
                    <a:pt x="10667" y="39395"/>
                  </a:lnTo>
                  <a:lnTo>
                    <a:pt x="9270" y="39344"/>
                  </a:lnTo>
                  <a:close/>
                </a:path>
                <a:path w="410209" h="127635">
                  <a:moveTo>
                    <a:pt x="76781" y="63119"/>
                  </a:moveTo>
                  <a:lnTo>
                    <a:pt x="62255" y="63119"/>
                  </a:lnTo>
                  <a:lnTo>
                    <a:pt x="62445" y="63931"/>
                  </a:lnTo>
                  <a:lnTo>
                    <a:pt x="80162" y="123329"/>
                  </a:lnTo>
                  <a:lnTo>
                    <a:pt x="88531" y="125971"/>
                  </a:lnTo>
                  <a:lnTo>
                    <a:pt x="92303" y="125971"/>
                  </a:lnTo>
                  <a:lnTo>
                    <a:pt x="100558" y="122732"/>
                  </a:lnTo>
                  <a:lnTo>
                    <a:pt x="104669" y="109855"/>
                  </a:lnTo>
                  <a:lnTo>
                    <a:pt x="90639" y="109855"/>
                  </a:lnTo>
                  <a:lnTo>
                    <a:pt x="90449" y="109042"/>
                  </a:lnTo>
                  <a:lnTo>
                    <a:pt x="76781" y="63119"/>
                  </a:lnTo>
                  <a:close/>
                </a:path>
                <a:path w="410209" h="127635">
                  <a:moveTo>
                    <a:pt x="64300" y="39344"/>
                  </a:moveTo>
                  <a:lnTo>
                    <a:pt x="61264" y="39344"/>
                  </a:lnTo>
                  <a:lnTo>
                    <a:pt x="60020" y="39395"/>
                  </a:lnTo>
                  <a:lnTo>
                    <a:pt x="36474" y="109042"/>
                  </a:lnTo>
                  <a:lnTo>
                    <a:pt x="36283" y="109855"/>
                  </a:lnTo>
                  <a:lnTo>
                    <a:pt x="49395" y="109855"/>
                  </a:lnTo>
                  <a:lnTo>
                    <a:pt x="62077" y="63931"/>
                  </a:lnTo>
                  <a:lnTo>
                    <a:pt x="62255" y="63119"/>
                  </a:lnTo>
                  <a:lnTo>
                    <a:pt x="76781" y="63119"/>
                  </a:lnTo>
                  <a:lnTo>
                    <a:pt x="70487" y="41960"/>
                  </a:lnTo>
                  <a:lnTo>
                    <a:pt x="70383" y="41567"/>
                  </a:lnTo>
                  <a:lnTo>
                    <a:pt x="70205" y="41148"/>
                  </a:lnTo>
                  <a:lnTo>
                    <a:pt x="65519" y="39395"/>
                  </a:lnTo>
                  <a:lnTo>
                    <a:pt x="64300" y="39344"/>
                  </a:lnTo>
                  <a:close/>
                </a:path>
                <a:path w="410209" h="127635">
                  <a:moveTo>
                    <a:pt x="120319" y="39344"/>
                  </a:moveTo>
                  <a:lnTo>
                    <a:pt x="117220" y="39344"/>
                  </a:lnTo>
                  <a:lnTo>
                    <a:pt x="115912" y="39395"/>
                  </a:lnTo>
                  <a:lnTo>
                    <a:pt x="110533" y="42379"/>
                  </a:lnTo>
                  <a:lnTo>
                    <a:pt x="90728" y="109042"/>
                  </a:lnTo>
                  <a:lnTo>
                    <a:pt x="90639" y="109855"/>
                  </a:lnTo>
                  <a:lnTo>
                    <a:pt x="104669" y="109855"/>
                  </a:lnTo>
                  <a:lnTo>
                    <a:pt x="125133" y="45745"/>
                  </a:lnTo>
                  <a:lnTo>
                    <a:pt x="125450" y="44843"/>
                  </a:lnTo>
                  <a:lnTo>
                    <a:pt x="125666" y="44094"/>
                  </a:lnTo>
                  <a:lnTo>
                    <a:pt x="125907" y="42887"/>
                  </a:lnTo>
                  <a:lnTo>
                    <a:pt x="125860" y="40982"/>
                  </a:lnTo>
                  <a:lnTo>
                    <a:pt x="122402" y="39433"/>
                  </a:lnTo>
                  <a:lnTo>
                    <a:pt x="120319" y="39344"/>
                  </a:lnTo>
                  <a:close/>
                </a:path>
                <a:path w="410209" h="127635">
                  <a:moveTo>
                    <a:pt x="154000" y="0"/>
                  </a:moveTo>
                  <a:lnTo>
                    <a:pt x="150964" y="0"/>
                  </a:lnTo>
                  <a:lnTo>
                    <a:pt x="149732" y="63"/>
                  </a:lnTo>
                  <a:lnTo>
                    <a:pt x="144957" y="1981"/>
                  </a:lnTo>
                  <a:lnTo>
                    <a:pt x="144957" y="124066"/>
                  </a:lnTo>
                  <a:lnTo>
                    <a:pt x="150964" y="125971"/>
                  </a:lnTo>
                  <a:lnTo>
                    <a:pt x="154000" y="125971"/>
                  </a:lnTo>
                  <a:lnTo>
                    <a:pt x="160146" y="66548"/>
                  </a:lnTo>
                  <a:lnTo>
                    <a:pt x="164350" y="61442"/>
                  </a:lnTo>
                  <a:lnTo>
                    <a:pt x="168376" y="57569"/>
                  </a:lnTo>
                  <a:lnTo>
                    <a:pt x="176034" y="52285"/>
                  </a:lnTo>
                  <a:lnTo>
                    <a:pt x="178579" y="51409"/>
                  </a:lnTo>
                  <a:lnTo>
                    <a:pt x="160146" y="51409"/>
                  </a:lnTo>
                  <a:lnTo>
                    <a:pt x="160019" y="1981"/>
                  </a:lnTo>
                  <a:lnTo>
                    <a:pt x="155257" y="63"/>
                  </a:lnTo>
                  <a:lnTo>
                    <a:pt x="154000" y="0"/>
                  </a:lnTo>
                  <a:close/>
                </a:path>
                <a:path w="410209" h="127635">
                  <a:moveTo>
                    <a:pt x="212278" y="50965"/>
                  </a:moveTo>
                  <a:lnTo>
                    <a:pt x="186677" y="50965"/>
                  </a:lnTo>
                  <a:lnTo>
                    <a:pt x="189280" y="51511"/>
                  </a:lnTo>
                  <a:lnTo>
                    <a:pt x="193801" y="53670"/>
                  </a:lnTo>
                  <a:lnTo>
                    <a:pt x="201536" y="124066"/>
                  </a:lnTo>
                  <a:lnTo>
                    <a:pt x="202031" y="124726"/>
                  </a:lnTo>
                  <a:lnTo>
                    <a:pt x="207568" y="125971"/>
                  </a:lnTo>
                  <a:lnTo>
                    <a:pt x="210604" y="125971"/>
                  </a:lnTo>
                  <a:lnTo>
                    <a:pt x="216598" y="124066"/>
                  </a:lnTo>
                  <a:lnTo>
                    <a:pt x="216572" y="66548"/>
                  </a:lnTo>
                  <a:lnTo>
                    <a:pt x="216204" y="63042"/>
                  </a:lnTo>
                  <a:lnTo>
                    <a:pt x="214172" y="54825"/>
                  </a:lnTo>
                  <a:lnTo>
                    <a:pt x="212483" y="51231"/>
                  </a:lnTo>
                  <a:lnTo>
                    <a:pt x="212278" y="50965"/>
                  </a:lnTo>
                  <a:close/>
                </a:path>
                <a:path w="410209" h="127635">
                  <a:moveTo>
                    <a:pt x="192417" y="38087"/>
                  </a:moveTo>
                  <a:lnTo>
                    <a:pt x="182346" y="38087"/>
                  </a:lnTo>
                  <a:lnTo>
                    <a:pt x="177863" y="39179"/>
                  </a:lnTo>
                  <a:lnTo>
                    <a:pt x="168960" y="43561"/>
                  </a:lnTo>
                  <a:lnTo>
                    <a:pt x="164541" y="46913"/>
                  </a:lnTo>
                  <a:lnTo>
                    <a:pt x="160146" y="51409"/>
                  </a:lnTo>
                  <a:lnTo>
                    <a:pt x="178579" y="51409"/>
                  </a:lnTo>
                  <a:lnTo>
                    <a:pt x="179870" y="50965"/>
                  </a:lnTo>
                  <a:lnTo>
                    <a:pt x="212278" y="50965"/>
                  </a:lnTo>
                  <a:lnTo>
                    <a:pt x="207784" y="45110"/>
                  </a:lnTo>
                  <a:lnTo>
                    <a:pt x="204711" y="42672"/>
                  </a:lnTo>
                  <a:lnTo>
                    <a:pt x="197103" y="39001"/>
                  </a:lnTo>
                  <a:lnTo>
                    <a:pt x="192417" y="38087"/>
                  </a:lnTo>
                  <a:close/>
                </a:path>
                <a:path w="410209" h="127635">
                  <a:moveTo>
                    <a:pt x="286486" y="38087"/>
                  </a:moveTo>
                  <a:lnTo>
                    <a:pt x="273811" y="38087"/>
                  </a:lnTo>
                  <a:lnTo>
                    <a:pt x="268274" y="39128"/>
                  </a:lnTo>
                  <a:lnTo>
                    <a:pt x="240791" y="69799"/>
                  </a:lnTo>
                  <a:lnTo>
                    <a:pt x="239864" y="76060"/>
                  </a:lnTo>
                  <a:lnTo>
                    <a:pt x="239864" y="90347"/>
                  </a:lnTo>
                  <a:lnTo>
                    <a:pt x="268719" y="126212"/>
                  </a:lnTo>
                  <a:lnTo>
                    <a:pt x="274739" y="127139"/>
                  </a:lnTo>
                  <a:lnTo>
                    <a:pt x="285559" y="127139"/>
                  </a:lnTo>
                  <a:lnTo>
                    <a:pt x="313131" y="115074"/>
                  </a:lnTo>
                  <a:lnTo>
                    <a:pt x="278002" y="115074"/>
                  </a:lnTo>
                  <a:lnTo>
                    <a:pt x="273735" y="114388"/>
                  </a:lnTo>
                  <a:lnTo>
                    <a:pt x="255727" y="85636"/>
                  </a:lnTo>
                  <a:lnTo>
                    <a:pt x="312242" y="85636"/>
                  </a:lnTo>
                  <a:lnTo>
                    <a:pt x="313626" y="85140"/>
                  </a:lnTo>
                  <a:lnTo>
                    <a:pt x="316052" y="83159"/>
                  </a:lnTo>
                  <a:lnTo>
                    <a:pt x="316649" y="81483"/>
                  </a:lnTo>
                  <a:lnTo>
                    <a:pt x="316649" y="74739"/>
                  </a:lnTo>
                  <a:lnTo>
                    <a:pt x="255727" y="74739"/>
                  </a:lnTo>
                  <a:lnTo>
                    <a:pt x="255854" y="71437"/>
                  </a:lnTo>
                  <a:lnTo>
                    <a:pt x="275348" y="49707"/>
                  </a:lnTo>
                  <a:lnTo>
                    <a:pt x="308304" y="49707"/>
                  </a:lnTo>
                  <a:lnTo>
                    <a:pt x="305066" y="45935"/>
                  </a:lnTo>
                  <a:lnTo>
                    <a:pt x="301269" y="43192"/>
                  </a:lnTo>
                  <a:lnTo>
                    <a:pt x="292061" y="39103"/>
                  </a:lnTo>
                  <a:lnTo>
                    <a:pt x="286486" y="38087"/>
                  </a:lnTo>
                  <a:close/>
                </a:path>
                <a:path w="410209" h="127635">
                  <a:moveTo>
                    <a:pt x="311048" y="108953"/>
                  </a:moveTo>
                  <a:lnTo>
                    <a:pt x="309867" y="108953"/>
                  </a:lnTo>
                  <a:lnTo>
                    <a:pt x="308762" y="109270"/>
                  </a:lnTo>
                  <a:lnTo>
                    <a:pt x="305841" y="110528"/>
                  </a:lnTo>
                  <a:lnTo>
                    <a:pt x="303987" y="111226"/>
                  </a:lnTo>
                  <a:lnTo>
                    <a:pt x="299440" y="112788"/>
                  </a:lnTo>
                  <a:lnTo>
                    <a:pt x="296760" y="113499"/>
                  </a:lnTo>
                  <a:lnTo>
                    <a:pt x="290550" y="114757"/>
                  </a:lnTo>
                  <a:lnTo>
                    <a:pt x="287007" y="115074"/>
                  </a:lnTo>
                  <a:lnTo>
                    <a:pt x="313131" y="115074"/>
                  </a:lnTo>
                  <a:lnTo>
                    <a:pt x="311442" y="109054"/>
                  </a:lnTo>
                  <a:lnTo>
                    <a:pt x="311048" y="108953"/>
                  </a:lnTo>
                  <a:close/>
                </a:path>
                <a:path w="410209" h="127635">
                  <a:moveTo>
                    <a:pt x="308304" y="49707"/>
                  </a:moveTo>
                  <a:lnTo>
                    <a:pt x="286550" y="49707"/>
                  </a:lnTo>
                  <a:lnTo>
                    <a:pt x="292125" y="51930"/>
                  </a:lnTo>
                  <a:lnTo>
                    <a:pt x="299656" y="60807"/>
                  </a:lnTo>
                  <a:lnTo>
                    <a:pt x="301447" y="66929"/>
                  </a:lnTo>
                  <a:lnTo>
                    <a:pt x="301256" y="74739"/>
                  </a:lnTo>
                  <a:lnTo>
                    <a:pt x="316649" y="74739"/>
                  </a:lnTo>
                  <a:lnTo>
                    <a:pt x="316649" y="71158"/>
                  </a:lnTo>
                  <a:lnTo>
                    <a:pt x="315963" y="66192"/>
                  </a:lnTo>
                  <a:lnTo>
                    <a:pt x="313181" y="56896"/>
                  </a:lnTo>
                  <a:lnTo>
                    <a:pt x="310997" y="52844"/>
                  </a:lnTo>
                  <a:lnTo>
                    <a:pt x="308304" y="49707"/>
                  </a:lnTo>
                  <a:close/>
                </a:path>
                <a:path w="410209" h="127635">
                  <a:moveTo>
                    <a:pt x="346709" y="39344"/>
                  </a:moveTo>
                  <a:lnTo>
                    <a:pt x="343928" y="39344"/>
                  </a:lnTo>
                  <a:lnTo>
                    <a:pt x="342785" y="39395"/>
                  </a:lnTo>
                  <a:lnTo>
                    <a:pt x="338480" y="41249"/>
                  </a:lnTo>
                  <a:lnTo>
                    <a:pt x="338505" y="124066"/>
                  </a:lnTo>
                  <a:lnTo>
                    <a:pt x="344512" y="125971"/>
                  </a:lnTo>
                  <a:lnTo>
                    <a:pt x="347548" y="125971"/>
                  </a:lnTo>
                  <a:lnTo>
                    <a:pt x="353694" y="123659"/>
                  </a:lnTo>
                  <a:lnTo>
                    <a:pt x="353694" y="66548"/>
                  </a:lnTo>
                  <a:lnTo>
                    <a:pt x="357898" y="61442"/>
                  </a:lnTo>
                  <a:lnTo>
                    <a:pt x="361924" y="57569"/>
                  </a:lnTo>
                  <a:lnTo>
                    <a:pt x="368754" y="52857"/>
                  </a:lnTo>
                  <a:lnTo>
                    <a:pt x="352209" y="52857"/>
                  </a:lnTo>
                  <a:lnTo>
                    <a:pt x="347840" y="39395"/>
                  </a:lnTo>
                  <a:lnTo>
                    <a:pt x="346709" y="39344"/>
                  </a:lnTo>
                  <a:close/>
                </a:path>
                <a:path w="410209" h="127635">
                  <a:moveTo>
                    <a:pt x="405826" y="50965"/>
                  </a:moveTo>
                  <a:lnTo>
                    <a:pt x="380225" y="50965"/>
                  </a:lnTo>
                  <a:lnTo>
                    <a:pt x="382828" y="51511"/>
                  </a:lnTo>
                  <a:lnTo>
                    <a:pt x="387349" y="53670"/>
                  </a:lnTo>
                  <a:lnTo>
                    <a:pt x="395084" y="124066"/>
                  </a:lnTo>
                  <a:lnTo>
                    <a:pt x="395579" y="124726"/>
                  </a:lnTo>
                  <a:lnTo>
                    <a:pt x="401116" y="125971"/>
                  </a:lnTo>
                  <a:lnTo>
                    <a:pt x="404152" y="125971"/>
                  </a:lnTo>
                  <a:lnTo>
                    <a:pt x="410146" y="124066"/>
                  </a:lnTo>
                  <a:lnTo>
                    <a:pt x="410122" y="66548"/>
                  </a:lnTo>
                  <a:lnTo>
                    <a:pt x="409752" y="63042"/>
                  </a:lnTo>
                  <a:lnTo>
                    <a:pt x="407720" y="54825"/>
                  </a:lnTo>
                  <a:lnTo>
                    <a:pt x="406031" y="51231"/>
                  </a:lnTo>
                  <a:lnTo>
                    <a:pt x="405826" y="50965"/>
                  </a:lnTo>
                  <a:close/>
                </a:path>
                <a:path w="410209" h="127635">
                  <a:moveTo>
                    <a:pt x="385965" y="38087"/>
                  </a:moveTo>
                  <a:lnTo>
                    <a:pt x="375640" y="38087"/>
                  </a:lnTo>
                  <a:lnTo>
                    <a:pt x="370928" y="39268"/>
                  </a:lnTo>
                  <a:lnTo>
                    <a:pt x="361594" y="44018"/>
                  </a:lnTo>
                  <a:lnTo>
                    <a:pt x="356908" y="47752"/>
                  </a:lnTo>
                  <a:lnTo>
                    <a:pt x="352209" y="52857"/>
                  </a:lnTo>
                  <a:lnTo>
                    <a:pt x="368754" y="52857"/>
                  </a:lnTo>
                  <a:lnTo>
                    <a:pt x="369582" y="52285"/>
                  </a:lnTo>
                  <a:lnTo>
                    <a:pt x="373418" y="50965"/>
                  </a:lnTo>
                  <a:lnTo>
                    <a:pt x="405826" y="50965"/>
                  </a:lnTo>
                  <a:lnTo>
                    <a:pt x="401332" y="45110"/>
                  </a:lnTo>
                  <a:lnTo>
                    <a:pt x="398259" y="42672"/>
                  </a:lnTo>
                  <a:lnTo>
                    <a:pt x="390651" y="39001"/>
                  </a:lnTo>
                  <a:lnTo>
                    <a:pt x="385965" y="38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757045" y="5421778"/>
              <a:ext cx="825982" cy="15234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09454" y="5739279"/>
              <a:ext cx="717245" cy="12678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92271" y="5738299"/>
              <a:ext cx="249618" cy="12776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10152" y="5739279"/>
              <a:ext cx="715594" cy="12678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792100" y="5738922"/>
              <a:ext cx="988261" cy="15820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853502" y="5738924"/>
              <a:ext cx="466191" cy="15829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908436" y="6090331"/>
              <a:ext cx="643661" cy="1405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14012" y="6072055"/>
              <a:ext cx="530910" cy="12776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225852" y="6072683"/>
              <a:ext cx="973615" cy="15829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264662" y="6078623"/>
              <a:ext cx="813874" cy="15234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148046" y="6072680"/>
              <a:ext cx="701979" cy="127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363" cy="673353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29365" cy="6733540"/>
          </a:xfrm>
          <a:custGeom>
            <a:avLst/>
            <a:gdLst/>
            <a:ahLst/>
            <a:cxnLst/>
            <a:rect l="l" t="t" r="r" b="b"/>
            <a:pathLst>
              <a:path w="11429365" h="6733540">
                <a:moveTo>
                  <a:pt x="11429365" y="0"/>
                </a:moveTo>
                <a:lnTo>
                  <a:pt x="0" y="0"/>
                </a:lnTo>
                <a:lnTo>
                  <a:pt x="0" y="6733540"/>
                </a:lnTo>
                <a:lnTo>
                  <a:pt x="11429365" y="6733540"/>
                </a:lnTo>
                <a:lnTo>
                  <a:pt x="11429365" y="0"/>
                </a:lnTo>
                <a:close/>
              </a:path>
            </a:pathLst>
          </a:custGeom>
          <a:solidFill>
            <a:srgbClr val="00002D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2988" y="630101"/>
            <a:ext cx="1321854" cy="2940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6322" y="615810"/>
            <a:ext cx="1854504" cy="3082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5484" y="1434417"/>
            <a:ext cx="1226566" cy="1226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8886" y="2871618"/>
            <a:ext cx="1048673" cy="1576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4498" y="2871281"/>
            <a:ext cx="908577" cy="1579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5074" y="3395908"/>
            <a:ext cx="862647" cy="1589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96090" y="3396534"/>
            <a:ext cx="1066171" cy="12714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740890" y="3396893"/>
            <a:ext cx="270510" cy="127000"/>
          </a:xfrm>
          <a:custGeom>
            <a:avLst/>
            <a:gdLst/>
            <a:ahLst/>
            <a:cxnLst/>
            <a:rect l="l" t="t" r="r" b="b"/>
            <a:pathLst>
              <a:path w="270510" h="127000">
                <a:moveTo>
                  <a:pt x="65378" y="49796"/>
                </a:moveTo>
                <a:lnTo>
                  <a:pt x="38112" y="49796"/>
                </a:lnTo>
                <a:lnTo>
                  <a:pt x="41109" y="50203"/>
                </a:lnTo>
                <a:lnTo>
                  <a:pt x="45974" y="51828"/>
                </a:lnTo>
                <a:lnTo>
                  <a:pt x="53848" y="65760"/>
                </a:lnTo>
                <a:lnTo>
                  <a:pt x="53848" y="75183"/>
                </a:lnTo>
                <a:lnTo>
                  <a:pt x="35674" y="75183"/>
                </a:lnTo>
                <a:lnTo>
                  <a:pt x="29781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4790" y="126784"/>
                </a:lnTo>
                <a:lnTo>
                  <a:pt x="34277" y="126784"/>
                </a:lnTo>
                <a:lnTo>
                  <a:pt x="39065" y="125729"/>
                </a:lnTo>
                <a:lnTo>
                  <a:pt x="48120" y="121526"/>
                </a:lnTo>
                <a:lnTo>
                  <a:pt x="52222" y="118592"/>
                </a:lnTo>
                <a:lnTo>
                  <a:pt x="55559" y="115163"/>
                </a:lnTo>
                <a:lnTo>
                  <a:pt x="26657" y="115163"/>
                </a:lnTo>
                <a:lnTo>
                  <a:pt x="22771" y="113918"/>
                </a:lnTo>
                <a:lnTo>
                  <a:pt x="17221" y="108940"/>
                </a:lnTo>
                <a:lnTo>
                  <a:pt x="15824" y="105587"/>
                </a:lnTo>
                <a:lnTo>
                  <a:pt x="15824" y="98932"/>
                </a:lnTo>
                <a:lnTo>
                  <a:pt x="36398" y="85902"/>
                </a:lnTo>
                <a:lnTo>
                  <a:pt x="69202" y="85902"/>
                </a:lnTo>
                <a:lnTo>
                  <a:pt x="69174" y="63004"/>
                </a:lnTo>
                <a:lnTo>
                  <a:pt x="68605" y="58800"/>
                </a:lnTo>
                <a:lnTo>
                  <a:pt x="66243" y="51231"/>
                </a:lnTo>
                <a:lnTo>
                  <a:pt x="65378" y="49796"/>
                </a:lnTo>
                <a:close/>
              </a:path>
              <a:path w="270510" h="127000">
                <a:moveTo>
                  <a:pt x="69202" y="114807"/>
                </a:moveTo>
                <a:lnTo>
                  <a:pt x="55905" y="114807"/>
                </a:lnTo>
                <a:lnTo>
                  <a:pt x="55905" y="123634"/>
                </a:lnTo>
                <a:lnTo>
                  <a:pt x="60934" y="125615"/>
                </a:lnTo>
                <a:lnTo>
                  <a:pt x="64236" y="125615"/>
                </a:lnTo>
                <a:lnTo>
                  <a:pt x="69202" y="123634"/>
                </a:lnTo>
                <a:lnTo>
                  <a:pt x="69202" y="114807"/>
                </a:lnTo>
                <a:close/>
              </a:path>
              <a:path w="270510" h="127000">
                <a:moveTo>
                  <a:pt x="69202" y="85902"/>
                </a:moveTo>
                <a:lnTo>
                  <a:pt x="53848" y="85902"/>
                </a:lnTo>
                <a:lnTo>
                  <a:pt x="53848" y="103098"/>
                </a:lnTo>
                <a:lnTo>
                  <a:pt x="50038" y="107187"/>
                </a:lnTo>
                <a:lnTo>
                  <a:pt x="46405" y="110210"/>
                </a:lnTo>
                <a:lnTo>
                  <a:pt x="39471" y="114172"/>
                </a:lnTo>
                <a:lnTo>
                  <a:pt x="35712" y="115163"/>
                </a:lnTo>
                <a:lnTo>
                  <a:pt x="55559" y="115163"/>
                </a:lnTo>
                <a:lnTo>
                  <a:pt x="55905" y="114807"/>
                </a:lnTo>
                <a:lnTo>
                  <a:pt x="69202" y="114807"/>
                </a:lnTo>
                <a:lnTo>
                  <a:pt x="69202" y="85902"/>
                </a:lnTo>
                <a:close/>
              </a:path>
              <a:path w="270510" h="127000">
                <a:moveTo>
                  <a:pt x="42011" y="37731"/>
                </a:moveTo>
                <a:lnTo>
                  <a:pt x="32715" y="37731"/>
                </a:lnTo>
                <a:lnTo>
                  <a:pt x="29502" y="38011"/>
                </a:lnTo>
                <a:lnTo>
                  <a:pt x="4178" y="54140"/>
                </a:lnTo>
                <a:lnTo>
                  <a:pt x="4432" y="55638"/>
                </a:lnTo>
                <a:lnTo>
                  <a:pt x="6705" y="58165"/>
                </a:lnTo>
                <a:lnTo>
                  <a:pt x="7962" y="58165"/>
                </a:lnTo>
                <a:lnTo>
                  <a:pt x="9093" y="57734"/>
                </a:lnTo>
                <a:lnTo>
                  <a:pt x="12153" y="55994"/>
                </a:lnTo>
                <a:lnTo>
                  <a:pt x="14058" y="55029"/>
                </a:lnTo>
                <a:lnTo>
                  <a:pt x="18618" y="52933"/>
                </a:lnTo>
                <a:lnTo>
                  <a:pt x="21272" y="51968"/>
                </a:lnTo>
                <a:lnTo>
                  <a:pt x="27330" y="50228"/>
                </a:lnTo>
                <a:lnTo>
                  <a:pt x="30746" y="49796"/>
                </a:lnTo>
                <a:lnTo>
                  <a:pt x="65378" y="49796"/>
                </a:lnTo>
                <a:lnTo>
                  <a:pt x="64338" y="48069"/>
                </a:lnTo>
                <a:lnTo>
                  <a:pt x="59093" y="42964"/>
                </a:lnTo>
                <a:lnTo>
                  <a:pt x="55651" y="41033"/>
                </a:lnTo>
                <a:lnTo>
                  <a:pt x="47167" y="38392"/>
                </a:lnTo>
                <a:lnTo>
                  <a:pt x="42011" y="37731"/>
                </a:lnTo>
                <a:close/>
              </a:path>
              <a:path w="270510" h="127000">
                <a:moveTo>
                  <a:pt x="105549" y="38988"/>
                </a:moveTo>
                <a:lnTo>
                  <a:pt x="102743" y="38988"/>
                </a:lnTo>
                <a:lnTo>
                  <a:pt x="101587" y="39039"/>
                </a:lnTo>
                <a:lnTo>
                  <a:pt x="97243" y="40893"/>
                </a:lnTo>
                <a:lnTo>
                  <a:pt x="97256" y="123710"/>
                </a:lnTo>
                <a:lnTo>
                  <a:pt x="103327" y="125615"/>
                </a:lnTo>
                <a:lnTo>
                  <a:pt x="106387" y="125615"/>
                </a:lnTo>
                <a:lnTo>
                  <a:pt x="112598" y="66179"/>
                </a:lnTo>
                <a:lnTo>
                  <a:pt x="116852" y="61086"/>
                </a:lnTo>
                <a:lnTo>
                  <a:pt x="120904" y="57213"/>
                </a:lnTo>
                <a:lnTo>
                  <a:pt x="127812" y="52501"/>
                </a:lnTo>
                <a:lnTo>
                  <a:pt x="111099" y="52501"/>
                </a:lnTo>
                <a:lnTo>
                  <a:pt x="106692" y="39039"/>
                </a:lnTo>
                <a:lnTo>
                  <a:pt x="105549" y="38988"/>
                </a:lnTo>
                <a:close/>
              </a:path>
              <a:path w="270510" h="127000">
                <a:moveTo>
                  <a:pt x="165248" y="50609"/>
                </a:moveTo>
                <a:lnTo>
                  <a:pt x="139382" y="50609"/>
                </a:lnTo>
                <a:lnTo>
                  <a:pt x="142024" y="51142"/>
                </a:lnTo>
                <a:lnTo>
                  <a:pt x="146583" y="53314"/>
                </a:lnTo>
                <a:lnTo>
                  <a:pt x="154393" y="123710"/>
                </a:lnTo>
                <a:lnTo>
                  <a:pt x="154901" y="124371"/>
                </a:lnTo>
                <a:lnTo>
                  <a:pt x="160489" y="125615"/>
                </a:lnTo>
                <a:lnTo>
                  <a:pt x="163550" y="125615"/>
                </a:lnTo>
                <a:lnTo>
                  <a:pt x="169595" y="123710"/>
                </a:lnTo>
                <a:lnTo>
                  <a:pt x="169573" y="66179"/>
                </a:lnTo>
                <a:lnTo>
                  <a:pt x="169214" y="62687"/>
                </a:lnTo>
                <a:lnTo>
                  <a:pt x="167144" y="54470"/>
                </a:lnTo>
                <a:lnTo>
                  <a:pt x="165455" y="50876"/>
                </a:lnTo>
                <a:lnTo>
                  <a:pt x="165248" y="50609"/>
                </a:lnTo>
                <a:close/>
              </a:path>
              <a:path w="270510" h="127000">
                <a:moveTo>
                  <a:pt x="145186" y="37731"/>
                </a:moveTo>
                <a:lnTo>
                  <a:pt x="134759" y="37731"/>
                </a:lnTo>
                <a:lnTo>
                  <a:pt x="130009" y="38912"/>
                </a:lnTo>
                <a:lnTo>
                  <a:pt x="120573" y="43662"/>
                </a:lnTo>
                <a:lnTo>
                  <a:pt x="115849" y="47396"/>
                </a:lnTo>
                <a:lnTo>
                  <a:pt x="111099" y="52501"/>
                </a:lnTo>
                <a:lnTo>
                  <a:pt x="127812" y="52501"/>
                </a:lnTo>
                <a:lnTo>
                  <a:pt x="128651" y="51930"/>
                </a:lnTo>
                <a:lnTo>
                  <a:pt x="132524" y="50609"/>
                </a:lnTo>
                <a:lnTo>
                  <a:pt x="165248" y="50609"/>
                </a:lnTo>
                <a:lnTo>
                  <a:pt x="160705" y="44754"/>
                </a:lnTo>
                <a:lnTo>
                  <a:pt x="157594" y="42303"/>
                </a:lnTo>
                <a:lnTo>
                  <a:pt x="149923" y="38646"/>
                </a:lnTo>
                <a:lnTo>
                  <a:pt x="145186" y="37731"/>
                </a:lnTo>
                <a:close/>
              </a:path>
              <a:path w="270510" h="127000">
                <a:moveTo>
                  <a:pt x="233667" y="37731"/>
                </a:moveTo>
                <a:lnTo>
                  <a:pt x="222796" y="37731"/>
                </a:lnTo>
                <a:lnTo>
                  <a:pt x="217576" y="38798"/>
                </a:lnTo>
                <a:lnTo>
                  <a:pt x="193179" y="70040"/>
                </a:lnTo>
                <a:lnTo>
                  <a:pt x="192405" y="76326"/>
                </a:lnTo>
                <a:lnTo>
                  <a:pt x="192468" y="89750"/>
                </a:lnTo>
                <a:lnTo>
                  <a:pt x="215214" y="125628"/>
                </a:lnTo>
                <a:lnTo>
                  <a:pt x="220497" y="126784"/>
                </a:lnTo>
                <a:lnTo>
                  <a:pt x="232359" y="126784"/>
                </a:lnTo>
                <a:lnTo>
                  <a:pt x="237578" y="125488"/>
                </a:lnTo>
                <a:lnTo>
                  <a:pt x="247129" y="120332"/>
                </a:lnTo>
                <a:lnTo>
                  <a:pt x="251739" y="116725"/>
                </a:lnTo>
                <a:lnTo>
                  <a:pt x="254272" y="114084"/>
                </a:lnTo>
                <a:lnTo>
                  <a:pt x="225336" y="114084"/>
                </a:lnTo>
                <a:lnTo>
                  <a:pt x="221957" y="113169"/>
                </a:lnTo>
                <a:lnTo>
                  <a:pt x="208407" y="85750"/>
                </a:lnTo>
                <a:lnTo>
                  <a:pt x="208407" y="77825"/>
                </a:lnTo>
                <a:lnTo>
                  <a:pt x="226110" y="50520"/>
                </a:lnTo>
                <a:lnTo>
                  <a:pt x="269938" y="50520"/>
                </a:lnTo>
                <a:lnTo>
                  <a:pt x="269938" y="49974"/>
                </a:lnTo>
                <a:lnTo>
                  <a:pt x="254393" y="49974"/>
                </a:lnTo>
                <a:lnTo>
                  <a:pt x="250393" y="45961"/>
                </a:lnTo>
                <a:lnTo>
                  <a:pt x="246354" y="42913"/>
                </a:lnTo>
                <a:lnTo>
                  <a:pt x="238175" y="38773"/>
                </a:lnTo>
                <a:lnTo>
                  <a:pt x="233667" y="37731"/>
                </a:lnTo>
                <a:close/>
              </a:path>
              <a:path w="270510" h="127000">
                <a:moveTo>
                  <a:pt x="269938" y="112102"/>
                </a:moveTo>
                <a:lnTo>
                  <a:pt x="256171" y="112102"/>
                </a:lnTo>
                <a:lnTo>
                  <a:pt x="256298" y="123723"/>
                </a:lnTo>
                <a:lnTo>
                  <a:pt x="256794" y="124447"/>
                </a:lnTo>
                <a:lnTo>
                  <a:pt x="261886" y="125615"/>
                </a:lnTo>
                <a:lnTo>
                  <a:pt x="264439" y="125615"/>
                </a:lnTo>
                <a:lnTo>
                  <a:pt x="269938" y="112102"/>
                </a:lnTo>
                <a:close/>
              </a:path>
              <a:path w="270510" h="127000">
                <a:moveTo>
                  <a:pt x="269938" y="50520"/>
                </a:moveTo>
                <a:lnTo>
                  <a:pt x="234289" y="50520"/>
                </a:lnTo>
                <a:lnTo>
                  <a:pt x="238366" y="51828"/>
                </a:lnTo>
                <a:lnTo>
                  <a:pt x="246164" y="57048"/>
                </a:lnTo>
                <a:lnTo>
                  <a:pt x="250202" y="60845"/>
                </a:lnTo>
                <a:lnTo>
                  <a:pt x="254393" y="65824"/>
                </a:lnTo>
                <a:lnTo>
                  <a:pt x="254393" y="98234"/>
                </a:lnTo>
                <a:lnTo>
                  <a:pt x="231444" y="114084"/>
                </a:lnTo>
                <a:lnTo>
                  <a:pt x="254272" y="114084"/>
                </a:lnTo>
                <a:lnTo>
                  <a:pt x="256171" y="112102"/>
                </a:lnTo>
                <a:lnTo>
                  <a:pt x="269938" y="112102"/>
                </a:lnTo>
                <a:lnTo>
                  <a:pt x="269938" y="50520"/>
                </a:lnTo>
                <a:close/>
              </a:path>
              <a:path w="270510" h="127000">
                <a:moveTo>
                  <a:pt x="263626" y="0"/>
                </a:moveTo>
                <a:lnTo>
                  <a:pt x="260565" y="0"/>
                </a:lnTo>
                <a:lnTo>
                  <a:pt x="259334" y="76"/>
                </a:lnTo>
                <a:lnTo>
                  <a:pt x="254393" y="49974"/>
                </a:lnTo>
                <a:lnTo>
                  <a:pt x="269938" y="49974"/>
                </a:lnTo>
                <a:lnTo>
                  <a:pt x="269938" y="2463"/>
                </a:lnTo>
                <a:lnTo>
                  <a:pt x="269798" y="2057"/>
                </a:lnTo>
                <a:lnTo>
                  <a:pt x="2636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78235" y="3725566"/>
            <a:ext cx="1248008" cy="1522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94971" y="3719619"/>
            <a:ext cx="867092" cy="15820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25740" y="3719622"/>
            <a:ext cx="252069" cy="1259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11798" y="4044242"/>
            <a:ext cx="172415" cy="12712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151851" y="4082323"/>
            <a:ext cx="355600" cy="89535"/>
          </a:xfrm>
          <a:custGeom>
            <a:avLst/>
            <a:gdLst/>
            <a:ahLst/>
            <a:cxnLst/>
            <a:rect l="l" t="t" r="r" b="b"/>
            <a:pathLst>
              <a:path w="355600" h="89535">
                <a:moveTo>
                  <a:pt x="3314" y="69418"/>
                </a:moveTo>
                <a:lnTo>
                  <a:pt x="2184" y="69418"/>
                </a:lnTo>
                <a:lnTo>
                  <a:pt x="1790" y="69532"/>
                </a:lnTo>
                <a:lnTo>
                  <a:pt x="0" y="77406"/>
                </a:lnTo>
                <a:lnTo>
                  <a:pt x="152" y="78879"/>
                </a:lnTo>
                <a:lnTo>
                  <a:pt x="23596" y="89052"/>
                </a:lnTo>
                <a:lnTo>
                  <a:pt x="31470" y="89052"/>
                </a:lnTo>
                <a:lnTo>
                  <a:pt x="55763" y="77165"/>
                </a:lnTo>
                <a:lnTo>
                  <a:pt x="23380" y="77165"/>
                </a:lnTo>
                <a:lnTo>
                  <a:pt x="20294" y="76758"/>
                </a:lnTo>
                <a:lnTo>
                  <a:pt x="4330" y="69824"/>
                </a:lnTo>
                <a:lnTo>
                  <a:pt x="3314" y="69418"/>
                </a:lnTo>
                <a:close/>
              </a:path>
              <a:path w="355600" h="89535">
                <a:moveTo>
                  <a:pt x="35026" y="0"/>
                </a:moveTo>
                <a:lnTo>
                  <a:pt x="27660" y="0"/>
                </a:lnTo>
                <a:lnTo>
                  <a:pt x="23177" y="660"/>
                </a:lnTo>
                <a:lnTo>
                  <a:pt x="2057" y="20866"/>
                </a:lnTo>
                <a:lnTo>
                  <a:pt x="2057" y="27647"/>
                </a:lnTo>
                <a:lnTo>
                  <a:pt x="33489" y="52031"/>
                </a:lnTo>
                <a:lnTo>
                  <a:pt x="35737" y="53098"/>
                </a:lnTo>
                <a:lnTo>
                  <a:pt x="39738" y="55498"/>
                </a:lnTo>
                <a:lnTo>
                  <a:pt x="41338" y="56883"/>
                </a:lnTo>
                <a:lnTo>
                  <a:pt x="43776" y="59994"/>
                </a:lnTo>
                <a:lnTo>
                  <a:pt x="44386" y="61925"/>
                </a:lnTo>
                <a:lnTo>
                  <a:pt x="44386" y="66420"/>
                </a:lnTo>
                <a:lnTo>
                  <a:pt x="29502" y="77165"/>
                </a:lnTo>
                <a:lnTo>
                  <a:pt x="55763" y="77165"/>
                </a:lnTo>
                <a:lnTo>
                  <a:pt x="58851" y="70865"/>
                </a:lnTo>
                <a:lnTo>
                  <a:pt x="59651" y="67170"/>
                </a:lnTo>
                <a:lnTo>
                  <a:pt x="59651" y="59550"/>
                </a:lnTo>
                <a:lnTo>
                  <a:pt x="27876" y="35598"/>
                </a:lnTo>
                <a:lnTo>
                  <a:pt x="25603" y="34518"/>
                </a:lnTo>
                <a:lnTo>
                  <a:pt x="21602" y="32118"/>
                </a:lnTo>
                <a:lnTo>
                  <a:pt x="19977" y="30721"/>
                </a:lnTo>
                <a:lnTo>
                  <a:pt x="17475" y="27533"/>
                </a:lnTo>
                <a:lnTo>
                  <a:pt x="16852" y="25577"/>
                </a:lnTo>
                <a:lnTo>
                  <a:pt x="16852" y="21551"/>
                </a:lnTo>
                <a:lnTo>
                  <a:pt x="29972" y="11531"/>
                </a:lnTo>
                <a:lnTo>
                  <a:pt x="55346" y="11531"/>
                </a:lnTo>
                <a:lnTo>
                  <a:pt x="55295" y="10121"/>
                </a:lnTo>
                <a:lnTo>
                  <a:pt x="37274" y="177"/>
                </a:lnTo>
                <a:lnTo>
                  <a:pt x="35026" y="0"/>
                </a:lnTo>
                <a:close/>
              </a:path>
              <a:path w="355600" h="89535">
                <a:moveTo>
                  <a:pt x="55346" y="11531"/>
                </a:moveTo>
                <a:lnTo>
                  <a:pt x="35521" y="11531"/>
                </a:lnTo>
                <a:lnTo>
                  <a:pt x="38125" y="11861"/>
                </a:lnTo>
                <a:lnTo>
                  <a:pt x="42684" y="13182"/>
                </a:lnTo>
                <a:lnTo>
                  <a:pt x="44665" y="13881"/>
                </a:lnTo>
                <a:lnTo>
                  <a:pt x="48044" y="15379"/>
                </a:lnTo>
                <a:lnTo>
                  <a:pt x="49415" y="16090"/>
                </a:lnTo>
                <a:lnTo>
                  <a:pt x="51536" y="17411"/>
                </a:lnTo>
                <a:lnTo>
                  <a:pt x="52349" y="17741"/>
                </a:lnTo>
                <a:lnTo>
                  <a:pt x="53289" y="17741"/>
                </a:lnTo>
                <a:lnTo>
                  <a:pt x="53632" y="17640"/>
                </a:lnTo>
                <a:lnTo>
                  <a:pt x="55284" y="13881"/>
                </a:lnTo>
                <a:lnTo>
                  <a:pt x="55346" y="11531"/>
                </a:lnTo>
                <a:close/>
              </a:path>
              <a:path w="355600" h="89535">
                <a:moveTo>
                  <a:pt x="125437" y="0"/>
                </a:moveTo>
                <a:lnTo>
                  <a:pt x="111328" y="0"/>
                </a:lnTo>
                <a:lnTo>
                  <a:pt x="105054" y="1117"/>
                </a:lnTo>
                <a:lnTo>
                  <a:pt x="76415" y="32613"/>
                </a:lnTo>
                <a:lnTo>
                  <a:pt x="75514" y="38684"/>
                </a:lnTo>
                <a:lnTo>
                  <a:pt x="75623" y="52920"/>
                </a:lnTo>
                <a:lnTo>
                  <a:pt x="103759" y="88061"/>
                </a:lnTo>
                <a:lnTo>
                  <a:pt x="109791" y="89052"/>
                </a:lnTo>
                <a:lnTo>
                  <a:pt x="123837" y="89052"/>
                </a:lnTo>
                <a:lnTo>
                  <a:pt x="130098" y="87922"/>
                </a:lnTo>
                <a:lnTo>
                  <a:pt x="140893" y="83426"/>
                </a:lnTo>
                <a:lnTo>
                  <a:pt x="145389" y="80289"/>
                </a:lnTo>
                <a:lnTo>
                  <a:pt x="148750" y="76530"/>
                </a:lnTo>
                <a:lnTo>
                  <a:pt x="112534" y="76530"/>
                </a:lnTo>
                <a:lnTo>
                  <a:pt x="108381" y="75679"/>
                </a:lnTo>
                <a:lnTo>
                  <a:pt x="91590" y="49339"/>
                </a:lnTo>
                <a:lnTo>
                  <a:pt x="91650" y="38684"/>
                </a:lnTo>
                <a:lnTo>
                  <a:pt x="113296" y="12433"/>
                </a:lnTo>
                <a:lnTo>
                  <a:pt x="150242" y="12433"/>
                </a:lnTo>
                <a:lnTo>
                  <a:pt x="146062" y="7835"/>
                </a:lnTo>
                <a:lnTo>
                  <a:pt x="141770" y="4952"/>
                </a:lnTo>
                <a:lnTo>
                  <a:pt x="131470" y="990"/>
                </a:lnTo>
                <a:lnTo>
                  <a:pt x="125437" y="0"/>
                </a:lnTo>
                <a:close/>
              </a:path>
              <a:path w="355600" h="89535">
                <a:moveTo>
                  <a:pt x="150242" y="12433"/>
                </a:moveTo>
                <a:lnTo>
                  <a:pt x="122872" y="12433"/>
                </a:lnTo>
                <a:lnTo>
                  <a:pt x="127025" y="13284"/>
                </a:lnTo>
                <a:lnTo>
                  <a:pt x="133720" y="16713"/>
                </a:lnTo>
                <a:lnTo>
                  <a:pt x="143678" y="50279"/>
                </a:lnTo>
                <a:lnTo>
                  <a:pt x="143281" y="53632"/>
                </a:lnTo>
                <a:lnTo>
                  <a:pt x="122047" y="76530"/>
                </a:lnTo>
                <a:lnTo>
                  <a:pt x="148750" y="76530"/>
                </a:lnTo>
                <a:lnTo>
                  <a:pt x="152577" y="72250"/>
                </a:lnTo>
                <a:lnTo>
                  <a:pt x="155270" y="67462"/>
                </a:lnTo>
                <a:lnTo>
                  <a:pt x="158889" y="56349"/>
                </a:lnTo>
                <a:lnTo>
                  <a:pt x="159804" y="50279"/>
                </a:lnTo>
                <a:lnTo>
                  <a:pt x="159697" y="36144"/>
                </a:lnTo>
                <a:lnTo>
                  <a:pt x="158940" y="30797"/>
                </a:lnTo>
                <a:lnTo>
                  <a:pt x="155511" y="19989"/>
                </a:lnTo>
                <a:lnTo>
                  <a:pt x="152933" y="15392"/>
                </a:lnTo>
                <a:lnTo>
                  <a:pt x="150242" y="12433"/>
                </a:lnTo>
                <a:close/>
              </a:path>
              <a:path w="355600" h="89535">
                <a:moveTo>
                  <a:pt x="226021" y="0"/>
                </a:moveTo>
                <a:lnTo>
                  <a:pt x="211912" y="0"/>
                </a:lnTo>
                <a:lnTo>
                  <a:pt x="205638" y="1117"/>
                </a:lnTo>
                <a:lnTo>
                  <a:pt x="176999" y="32613"/>
                </a:lnTo>
                <a:lnTo>
                  <a:pt x="176098" y="38684"/>
                </a:lnTo>
                <a:lnTo>
                  <a:pt x="176207" y="52920"/>
                </a:lnTo>
                <a:lnTo>
                  <a:pt x="204343" y="88061"/>
                </a:lnTo>
                <a:lnTo>
                  <a:pt x="210375" y="89052"/>
                </a:lnTo>
                <a:lnTo>
                  <a:pt x="224421" y="89052"/>
                </a:lnTo>
                <a:lnTo>
                  <a:pt x="230682" y="87922"/>
                </a:lnTo>
                <a:lnTo>
                  <a:pt x="241477" y="83426"/>
                </a:lnTo>
                <a:lnTo>
                  <a:pt x="245973" y="80289"/>
                </a:lnTo>
                <a:lnTo>
                  <a:pt x="249334" y="76530"/>
                </a:lnTo>
                <a:lnTo>
                  <a:pt x="213118" y="76530"/>
                </a:lnTo>
                <a:lnTo>
                  <a:pt x="208965" y="75679"/>
                </a:lnTo>
                <a:lnTo>
                  <a:pt x="192174" y="49339"/>
                </a:lnTo>
                <a:lnTo>
                  <a:pt x="192234" y="38684"/>
                </a:lnTo>
                <a:lnTo>
                  <a:pt x="213880" y="12433"/>
                </a:lnTo>
                <a:lnTo>
                  <a:pt x="250826" y="12433"/>
                </a:lnTo>
                <a:lnTo>
                  <a:pt x="246646" y="7835"/>
                </a:lnTo>
                <a:lnTo>
                  <a:pt x="242354" y="4952"/>
                </a:lnTo>
                <a:lnTo>
                  <a:pt x="232054" y="990"/>
                </a:lnTo>
                <a:lnTo>
                  <a:pt x="226021" y="0"/>
                </a:lnTo>
                <a:close/>
              </a:path>
              <a:path w="355600" h="89535">
                <a:moveTo>
                  <a:pt x="250826" y="12433"/>
                </a:moveTo>
                <a:lnTo>
                  <a:pt x="223456" y="12433"/>
                </a:lnTo>
                <a:lnTo>
                  <a:pt x="227609" y="13284"/>
                </a:lnTo>
                <a:lnTo>
                  <a:pt x="234304" y="16713"/>
                </a:lnTo>
                <a:lnTo>
                  <a:pt x="244262" y="50279"/>
                </a:lnTo>
                <a:lnTo>
                  <a:pt x="243865" y="53632"/>
                </a:lnTo>
                <a:lnTo>
                  <a:pt x="222631" y="76530"/>
                </a:lnTo>
                <a:lnTo>
                  <a:pt x="249334" y="76530"/>
                </a:lnTo>
                <a:lnTo>
                  <a:pt x="253161" y="72250"/>
                </a:lnTo>
                <a:lnTo>
                  <a:pt x="255854" y="67462"/>
                </a:lnTo>
                <a:lnTo>
                  <a:pt x="259473" y="56349"/>
                </a:lnTo>
                <a:lnTo>
                  <a:pt x="260388" y="50279"/>
                </a:lnTo>
                <a:lnTo>
                  <a:pt x="260281" y="36144"/>
                </a:lnTo>
                <a:lnTo>
                  <a:pt x="259524" y="30797"/>
                </a:lnTo>
                <a:lnTo>
                  <a:pt x="256095" y="19989"/>
                </a:lnTo>
                <a:lnTo>
                  <a:pt x="253517" y="15392"/>
                </a:lnTo>
                <a:lnTo>
                  <a:pt x="250826" y="12433"/>
                </a:lnTo>
                <a:close/>
              </a:path>
              <a:path w="355600" h="89535">
                <a:moveTo>
                  <a:pt x="290982" y="1257"/>
                </a:moveTo>
                <a:lnTo>
                  <a:pt x="288175" y="1257"/>
                </a:lnTo>
                <a:lnTo>
                  <a:pt x="287020" y="1308"/>
                </a:lnTo>
                <a:lnTo>
                  <a:pt x="282676" y="3162"/>
                </a:lnTo>
                <a:lnTo>
                  <a:pt x="282702" y="85978"/>
                </a:lnTo>
                <a:lnTo>
                  <a:pt x="288772" y="87883"/>
                </a:lnTo>
                <a:lnTo>
                  <a:pt x="291833" y="87883"/>
                </a:lnTo>
                <a:lnTo>
                  <a:pt x="298043" y="85572"/>
                </a:lnTo>
                <a:lnTo>
                  <a:pt x="298043" y="28447"/>
                </a:lnTo>
                <a:lnTo>
                  <a:pt x="302285" y="23355"/>
                </a:lnTo>
                <a:lnTo>
                  <a:pt x="306336" y="19481"/>
                </a:lnTo>
                <a:lnTo>
                  <a:pt x="313245" y="14770"/>
                </a:lnTo>
                <a:lnTo>
                  <a:pt x="296545" y="14770"/>
                </a:lnTo>
                <a:lnTo>
                  <a:pt x="292125" y="1308"/>
                </a:lnTo>
                <a:lnTo>
                  <a:pt x="290982" y="1257"/>
                </a:lnTo>
                <a:close/>
              </a:path>
              <a:path w="355600" h="89535">
                <a:moveTo>
                  <a:pt x="350681" y="12877"/>
                </a:moveTo>
                <a:lnTo>
                  <a:pt x="324815" y="12877"/>
                </a:lnTo>
                <a:lnTo>
                  <a:pt x="327456" y="13423"/>
                </a:lnTo>
                <a:lnTo>
                  <a:pt x="332016" y="15582"/>
                </a:lnTo>
                <a:lnTo>
                  <a:pt x="339712" y="33019"/>
                </a:lnTo>
                <a:lnTo>
                  <a:pt x="339712" y="85572"/>
                </a:lnTo>
                <a:lnTo>
                  <a:pt x="339839" y="85978"/>
                </a:lnTo>
                <a:lnTo>
                  <a:pt x="345922" y="87883"/>
                </a:lnTo>
                <a:lnTo>
                  <a:pt x="348983" y="87883"/>
                </a:lnTo>
                <a:lnTo>
                  <a:pt x="355041" y="85978"/>
                </a:lnTo>
                <a:lnTo>
                  <a:pt x="355006" y="28447"/>
                </a:lnTo>
                <a:lnTo>
                  <a:pt x="354647" y="24955"/>
                </a:lnTo>
                <a:lnTo>
                  <a:pt x="352590" y="16738"/>
                </a:lnTo>
                <a:lnTo>
                  <a:pt x="350888" y="13144"/>
                </a:lnTo>
                <a:lnTo>
                  <a:pt x="350681" y="12877"/>
                </a:lnTo>
                <a:close/>
              </a:path>
              <a:path w="355600" h="89535">
                <a:moveTo>
                  <a:pt x="330631" y="0"/>
                </a:moveTo>
                <a:lnTo>
                  <a:pt x="320205" y="0"/>
                </a:lnTo>
                <a:lnTo>
                  <a:pt x="315442" y="1181"/>
                </a:lnTo>
                <a:lnTo>
                  <a:pt x="306019" y="5930"/>
                </a:lnTo>
                <a:lnTo>
                  <a:pt x="301282" y="9664"/>
                </a:lnTo>
                <a:lnTo>
                  <a:pt x="296545" y="14770"/>
                </a:lnTo>
                <a:lnTo>
                  <a:pt x="313245" y="14770"/>
                </a:lnTo>
                <a:lnTo>
                  <a:pt x="314083" y="14198"/>
                </a:lnTo>
                <a:lnTo>
                  <a:pt x="317957" y="12877"/>
                </a:lnTo>
                <a:lnTo>
                  <a:pt x="350681" y="12877"/>
                </a:lnTo>
                <a:lnTo>
                  <a:pt x="346138" y="7023"/>
                </a:lnTo>
                <a:lnTo>
                  <a:pt x="343039" y="4584"/>
                </a:lnTo>
                <a:lnTo>
                  <a:pt x="335356" y="914"/>
                </a:lnTo>
                <a:lnTo>
                  <a:pt x="3306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75030" y="4044237"/>
            <a:ext cx="671995" cy="1271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11688" y="4061889"/>
            <a:ext cx="155155" cy="10948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30578" y="4044593"/>
            <a:ext cx="213550" cy="1267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58674" y="4414555"/>
            <a:ext cx="833856" cy="12020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51268" y="4376828"/>
            <a:ext cx="838161" cy="1578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57621" y="4382410"/>
            <a:ext cx="115570" cy="120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67193" y="4700455"/>
            <a:ext cx="933005" cy="1589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01398" y="1434417"/>
            <a:ext cx="1226566" cy="12265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23311" y="2871617"/>
            <a:ext cx="1003973" cy="19556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08960" y="2871288"/>
            <a:ext cx="1166421" cy="19611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89167" y="3396532"/>
            <a:ext cx="861250" cy="15829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22587" y="3396534"/>
            <a:ext cx="1308013" cy="12714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88831" y="3725562"/>
            <a:ext cx="870553" cy="121201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5423310" y="3719624"/>
            <a:ext cx="480059" cy="127635"/>
          </a:xfrm>
          <a:custGeom>
            <a:avLst/>
            <a:gdLst/>
            <a:ahLst/>
            <a:cxnLst/>
            <a:rect l="l" t="t" r="r" b="b"/>
            <a:pathLst>
              <a:path w="480060" h="127635">
                <a:moveTo>
                  <a:pt x="46164" y="38087"/>
                </a:moveTo>
                <a:lnTo>
                  <a:pt x="33616" y="38087"/>
                </a:lnTo>
                <a:lnTo>
                  <a:pt x="28143" y="39128"/>
                </a:lnTo>
                <a:lnTo>
                  <a:pt x="927" y="69799"/>
                </a:lnTo>
                <a:lnTo>
                  <a:pt x="0" y="76060"/>
                </a:lnTo>
                <a:lnTo>
                  <a:pt x="0" y="90347"/>
                </a:lnTo>
                <a:lnTo>
                  <a:pt x="28574" y="126212"/>
                </a:lnTo>
                <a:lnTo>
                  <a:pt x="34531" y="127139"/>
                </a:lnTo>
                <a:lnTo>
                  <a:pt x="45250" y="127139"/>
                </a:lnTo>
                <a:lnTo>
                  <a:pt x="72555" y="115074"/>
                </a:lnTo>
                <a:lnTo>
                  <a:pt x="37769" y="115074"/>
                </a:lnTo>
                <a:lnTo>
                  <a:pt x="33553" y="114376"/>
                </a:lnTo>
                <a:lnTo>
                  <a:pt x="15709" y="85623"/>
                </a:lnTo>
                <a:lnTo>
                  <a:pt x="71678" y="85623"/>
                </a:lnTo>
                <a:lnTo>
                  <a:pt x="73050" y="85128"/>
                </a:lnTo>
                <a:lnTo>
                  <a:pt x="75450" y="83159"/>
                </a:lnTo>
                <a:lnTo>
                  <a:pt x="76047" y="81483"/>
                </a:lnTo>
                <a:lnTo>
                  <a:pt x="76047" y="74739"/>
                </a:lnTo>
                <a:lnTo>
                  <a:pt x="15709" y="74739"/>
                </a:lnTo>
                <a:lnTo>
                  <a:pt x="15836" y="71437"/>
                </a:lnTo>
                <a:lnTo>
                  <a:pt x="35140" y="49707"/>
                </a:lnTo>
                <a:lnTo>
                  <a:pt x="67777" y="49707"/>
                </a:lnTo>
                <a:lnTo>
                  <a:pt x="64566" y="45935"/>
                </a:lnTo>
                <a:lnTo>
                  <a:pt x="60820" y="43192"/>
                </a:lnTo>
                <a:lnTo>
                  <a:pt x="51688" y="39103"/>
                </a:lnTo>
                <a:lnTo>
                  <a:pt x="46164" y="38087"/>
                </a:lnTo>
                <a:close/>
              </a:path>
              <a:path w="480060" h="127635">
                <a:moveTo>
                  <a:pt x="70497" y="108953"/>
                </a:moveTo>
                <a:lnTo>
                  <a:pt x="69329" y="108953"/>
                </a:lnTo>
                <a:lnTo>
                  <a:pt x="68237" y="109270"/>
                </a:lnTo>
                <a:lnTo>
                  <a:pt x="65341" y="110528"/>
                </a:lnTo>
                <a:lnTo>
                  <a:pt x="63500" y="111226"/>
                </a:lnTo>
                <a:lnTo>
                  <a:pt x="59004" y="112788"/>
                </a:lnTo>
                <a:lnTo>
                  <a:pt x="56349" y="113499"/>
                </a:lnTo>
                <a:lnTo>
                  <a:pt x="50190" y="114757"/>
                </a:lnTo>
                <a:lnTo>
                  <a:pt x="46685" y="115074"/>
                </a:lnTo>
                <a:lnTo>
                  <a:pt x="72555" y="115074"/>
                </a:lnTo>
                <a:lnTo>
                  <a:pt x="70878" y="109054"/>
                </a:lnTo>
                <a:lnTo>
                  <a:pt x="70497" y="108953"/>
                </a:lnTo>
                <a:close/>
              </a:path>
              <a:path w="480060" h="127635">
                <a:moveTo>
                  <a:pt x="67777" y="49707"/>
                </a:moveTo>
                <a:lnTo>
                  <a:pt x="46227" y="49707"/>
                </a:lnTo>
                <a:lnTo>
                  <a:pt x="51765" y="51930"/>
                </a:lnTo>
                <a:lnTo>
                  <a:pt x="59220" y="60807"/>
                </a:lnTo>
                <a:lnTo>
                  <a:pt x="60985" y="66929"/>
                </a:lnTo>
                <a:lnTo>
                  <a:pt x="60807" y="74739"/>
                </a:lnTo>
                <a:lnTo>
                  <a:pt x="76047" y="74739"/>
                </a:lnTo>
                <a:lnTo>
                  <a:pt x="76047" y="71158"/>
                </a:lnTo>
                <a:lnTo>
                  <a:pt x="75361" y="66192"/>
                </a:lnTo>
                <a:lnTo>
                  <a:pt x="72605" y="56895"/>
                </a:lnTo>
                <a:lnTo>
                  <a:pt x="70446" y="52844"/>
                </a:lnTo>
                <a:lnTo>
                  <a:pt x="67777" y="49707"/>
                </a:lnTo>
                <a:close/>
              </a:path>
              <a:path w="480060" h="127635">
                <a:moveTo>
                  <a:pt x="96761" y="39344"/>
                </a:moveTo>
                <a:lnTo>
                  <a:pt x="93573" y="39344"/>
                </a:lnTo>
                <a:lnTo>
                  <a:pt x="92405" y="39382"/>
                </a:lnTo>
                <a:lnTo>
                  <a:pt x="87591" y="42633"/>
                </a:lnTo>
                <a:lnTo>
                  <a:pt x="87718" y="43306"/>
                </a:lnTo>
                <a:lnTo>
                  <a:pt x="116573" y="122720"/>
                </a:lnTo>
                <a:lnTo>
                  <a:pt x="125107" y="125971"/>
                </a:lnTo>
                <a:lnTo>
                  <a:pt x="128790" y="125971"/>
                </a:lnTo>
                <a:lnTo>
                  <a:pt x="141940" y="110121"/>
                </a:lnTo>
                <a:lnTo>
                  <a:pt x="127495" y="110121"/>
                </a:lnTo>
                <a:lnTo>
                  <a:pt x="103767" y="42138"/>
                </a:lnTo>
                <a:lnTo>
                  <a:pt x="98183" y="39395"/>
                </a:lnTo>
                <a:lnTo>
                  <a:pt x="96761" y="39344"/>
                </a:lnTo>
                <a:close/>
              </a:path>
              <a:path w="480060" h="127635">
                <a:moveTo>
                  <a:pt x="160591" y="39344"/>
                </a:moveTo>
                <a:lnTo>
                  <a:pt x="157530" y="39344"/>
                </a:lnTo>
                <a:lnTo>
                  <a:pt x="156197" y="39395"/>
                </a:lnTo>
                <a:lnTo>
                  <a:pt x="150846" y="42138"/>
                </a:lnTo>
                <a:lnTo>
                  <a:pt x="127774" y="109042"/>
                </a:lnTo>
                <a:lnTo>
                  <a:pt x="127495" y="110121"/>
                </a:lnTo>
                <a:lnTo>
                  <a:pt x="141940" y="110121"/>
                </a:lnTo>
                <a:lnTo>
                  <a:pt x="165519" y="45745"/>
                </a:lnTo>
                <a:lnTo>
                  <a:pt x="165646" y="45326"/>
                </a:lnTo>
                <a:lnTo>
                  <a:pt x="166077" y="43586"/>
                </a:lnTo>
                <a:lnTo>
                  <a:pt x="166243" y="42456"/>
                </a:lnTo>
                <a:lnTo>
                  <a:pt x="166145" y="41059"/>
                </a:lnTo>
                <a:lnTo>
                  <a:pt x="162674" y="39433"/>
                </a:lnTo>
                <a:lnTo>
                  <a:pt x="160591" y="39344"/>
                </a:lnTo>
                <a:close/>
              </a:path>
              <a:path w="480060" h="127635">
                <a:moveTo>
                  <a:pt x="225463" y="38087"/>
                </a:moveTo>
                <a:lnTo>
                  <a:pt x="211620" y="38087"/>
                </a:lnTo>
                <a:lnTo>
                  <a:pt x="205473" y="39192"/>
                </a:lnTo>
                <a:lnTo>
                  <a:pt x="177380" y="70700"/>
                </a:lnTo>
                <a:lnTo>
                  <a:pt x="176517" y="76771"/>
                </a:lnTo>
                <a:lnTo>
                  <a:pt x="176623" y="91008"/>
                </a:lnTo>
                <a:lnTo>
                  <a:pt x="204203" y="126149"/>
                </a:lnTo>
                <a:lnTo>
                  <a:pt x="210121" y="127139"/>
                </a:lnTo>
                <a:lnTo>
                  <a:pt x="223901" y="127139"/>
                </a:lnTo>
                <a:lnTo>
                  <a:pt x="230035" y="126009"/>
                </a:lnTo>
                <a:lnTo>
                  <a:pt x="240626" y="121513"/>
                </a:lnTo>
                <a:lnTo>
                  <a:pt x="245046" y="118376"/>
                </a:lnTo>
                <a:lnTo>
                  <a:pt x="248331" y="114617"/>
                </a:lnTo>
                <a:lnTo>
                  <a:pt x="212813" y="114617"/>
                </a:lnTo>
                <a:lnTo>
                  <a:pt x="208737" y="113766"/>
                </a:lnTo>
                <a:lnTo>
                  <a:pt x="192274" y="87426"/>
                </a:lnTo>
                <a:lnTo>
                  <a:pt x="192332" y="76771"/>
                </a:lnTo>
                <a:lnTo>
                  <a:pt x="213563" y="50507"/>
                </a:lnTo>
                <a:lnTo>
                  <a:pt x="249785" y="50507"/>
                </a:lnTo>
                <a:lnTo>
                  <a:pt x="245694" y="45923"/>
                </a:lnTo>
                <a:lnTo>
                  <a:pt x="241490" y="43040"/>
                </a:lnTo>
                <a:lnTo>
                  <a:pt x="231381" y="39077"/>
                </a:lnTo>
                <a:lnTo>
                  <a:pt x="225463" y="38087"/>
                </a:lnTo>
                <a:close/>
              </a:path>
              <a:path w="480060" h="127635">
                <a:moveTo>
                  <a:pt x="249785" y="50507"/>
                </a:moveTo>
                <a:lnTo>
                  <a:pt x="222948" y="50507"/>
                </a:lnTo>
                <a:lnTo>
                  <a:pt x="227025" y="51371"/>
                </a:lnTo>
                <a:lnTo>
                  <a:pt x="233592" y="54800"/>
                </a:lnTo>
                <a:lnTo>
                  <a:pt x="243350" y="88366"/>
                </a:lnTo>
                <a:lnTo>
                  <a:pt x="242963" y="91719"/>
                </a:lnTo>
                <a:lnTo>
                  <a:pt x="222148" y="114617"/>
                </a:lnTo>
                <a:lnTo>
                  <a:pt x="248331" y="114617"/>
                </a:lnTo>
                <a:lnTo>
                  <a:pt x="252082" y="110324"/>
                </a:lnTo>
                <a:lnTo>
                  <a:pt x="254723" y="105549"/>
                </a:lnTo>
                <a:lnTo>
                  <a:pt x="258279" y="94437"/>
                </a:lnTo>
                <a:lnTo>
                  <a:pt x="259168" y="88366"/>
                </a:lnTo>
                <a:lnTo>
                  <a:pt x="259064" y="74218"/>
                </a:lnTo>
                <a:lnTo>
                  <a:pt x="258330" y="68884"/>
                </a:lnTo>
                <a:lnTo>
                  <a:pt x="254965" y="58077"/>
                </a:lnTo>
                <a:lnTo>
                  <a:pt x="252437" y="53479"/>
                </a:lnTo>
                <a:lnTo>
                  <a:pt x="249785" y="50507"/>
                </a:lnTo>
                <a:close/>
              </a:path>
              <a:path w="480060" h="127635">
                <a:moveTo>
                  <a:pt x="290423" y="0"/>
                </a:moveTo>
                <a:lnTo>
                  <a:pt x="287413" y="0"/>
                </a:lnTo>
                <a:lnTo>
                  <a:pt x="286194" y="63"/>
                </a:lnTo>
                <a:lnTo>
                  <a:pt x="281470" y="1981"/>
                </a:lnTo>
                <a:lnTo>
                  <a:pt x="281470" y="124066"/>
                </a:lnTo>
                <a:lnTo>
                  <a:pt x="287413" y="125971"/>
                </a:lnTo>
                <a:lnTo>
                  <a:pt x="290423" y="125971"/>
                </a:lnTo>
                <a:lnTo>
                  <a:pt x="296392" y="124066"/>
                </a:lnTo>
                <a:lnTo>
                  <a:pt x="296392" y="1981"/>
                </a:lnTo>
                <a:lnTo>
                  <a:pt x="290423" y="0"/>
                </a:lnTo>
                <a:close/>
              </a:path>
              <a:path w="480060" h="127635">
                <a:moveTo>
                  <a:pt x="322313" y="39344"/>
                </a:moveTo>
                <a:lnTo>
                  <a:pt x="319125" y="39344"/>
                </a:lnTo>
                <a:lnTo>
                  <a:pt x="317957" y="39382"/>
                </a:lnTo>
                <a:lnTo>
                  <a:pt x="313143" y="42633"/>
                </a:lnTo>
                <a:lnTo>
                  <a:pt x="313270" y="43306"/>
                </a:lnTo>
                <a:lnTo>
                  <a:pt x="342125" y="122720"/>
                </a:lnTo>
                <a:lnTo>
                  <a:pt x="350659" y="125971"/>
                </a:lnTo>
                <a:lnTo>
                  <a:pt x="354342" y="125971"/>
                </a:lnTo>
                <a:lnTo>
                  <a:pt x="367492" y="110121"/>
                </a:lnTo>
                <a:lnTo>
                  <a:pt x="353047" y="110121"/>
                </a:lnTo>
                <a:lnTo>
                  <a:pt x="329319" y="42138"/>
                </a:lnTo>
                <a:lnTo>
                  <a:pt x="323735" y="39395"/>
                </a:lnTo>
                <a:lnTo>
                  <a:pt x="322313" y="39344"/>
                </a:lnTo>
                <a:close/>
              </a:path>
              <a:path w="480060" h="127635">
                <a:moveTo>
                  <a:pt x="386143" y="39344"/>
                </a:moveTo>
                <a:lnTo>
                  <a:pt x="383082" y="39344"/>
                </a:lnTo>
                <a:lnTo>
                  <a:pt x="381749" y="39395"/>
                </a:lnTo>
                <a:lnTo>
                  <a:pt x="376398" y="42138"/>
                </a:lnTo>
                <a:lnTo>
                  <a:pt x="353326" y="109042"/>
                </a:lnTo>
                <a:lnTo>
                  <a:pt x="353047" y="110121"/>
                </a:lnTo>
                <a:lnTo>
                  <a:pt x="367492" y="110121"/>
                </a:lnTo>
                <a:lnTo>
                  <a:pt x="391071" y="45745"/>
                </a:lnTo>
                <a:lnTo>
                  <a:pt x="391198" y="45326"/>
                </a:lnTo>
                <a:lnTo>
                  <a:pt x="391629" y="43586"/>
                </a:lnTo>
                <a:lnTo>
                  <a:pt x="391795" y="42456"/>
                </a:lnTo>
                <a:lnTo>
                  <a:pt x="391697" y="41059"/>
                </a:lnTo>
                <a:lnTo>
                  <a:pt x="388226" y="39433"/>
                </a:lnTo>
                <a:lnTo>
                  <a:pt x="386143" y="39344"/>
                </a:lnTo>
                <a:close/>
              </a:path>
              <a:path w="480060" h="127635">
                <a:moveTo>
                  <a:pt x="450024" y="38087"/>
                </a:moveTo>
                <a:lnTo>
                  <a:pt x="437476" y="38087"/>
                </a:lnTo>
                <a:lnTo>
                  <a:pt x="431990" y="39128"/>
                </a:lnTo>
                <a:lnTo>
                  <a:pt x="404787" y="69799"/>
                </a:lnTo>
                <a:lnTo>
                  <a:pt x="403860" y="76060"/>
                </a:lnTo>
                <a:lnTo>
                  <a:pt x="403860" y="90347"/>
                </a:lnTo>
                <a:lnTo>
                  <a:pt x="432434" y="126212"/>
                </a:lnTo>
                <a:lnTo>
                  <a:pt x="438391" y="127139"/>
                </a:lnTo>
                <a:lnTo>
                  <a:pt x="449110" y="127139"/>
                </a:lnTo>
                <a:lnTo>
                  <a:pt x="476415" y="115074"/>
                </a:lnTo>
                <a:lnTo>
                  <a:pt x="441629" y="115074"/>
                </a:lnTo>
                <a:lnTo>
                  <a:pt x="437413" y="114376"/>
                </a:lnTo>
                <a:lnTo>
                  <a:pt x="419569" y="85623"/>
                </a:lnTo>
                <a:lnTo>
                  <a:pt x="475538" y="85623"/>
                </a:lnTo>
                <a:lnTo>
                  <a:pt x="476910" y="85128"/>
                </a:lnTo>
                <a:lnTo>
                  <a:pt x="479310" y="83159"/>
                </a:lnTo>
                <a:lnTo>
                  <a:pt x="479907" y="81483"/>
                </a:lnTo>
                <a:lnTo>
                  <a:pt x="479907" y="74739"/>
                </a:lnTo>
                <a:lnTo>
                  <a:pt x="419569" y="74739"/>
                </a:lnTo>
                <a:lnTo>
                  <a:pt x="419696" y="71437"/>
                </a:lnTo>
                <a:lnTo>
                  <a:pt x="439000" y="49707"/>
                </a:lnTo>
                <a:lnTo>
                  <a:pt x="471637" y="49707"/>
                </a:lnTo>
                <a:lnTo>
                  <a:pt x="468426" y="45935"/>
                </a:lnTo>
                <a:lnTo>
                  <a:pt x="464680" y="43192"/>
                </a:lnTo>
                <a:lnTo>
                  <a:pt x="455549" y="39103"/>
                </a:lnTo>
                <a:lnTo>
                  <a:pt x="450024" y="38087"/>
                </a:lnTo>
                <a:close/>
              </a:path>
              <a:path w="480060" h="127635">
                <a:moveTo>
                  <a:pt x="474357" y="108953"/>
                </a:moveTo>
                <a:lnTo>
                  <a:pt x="473189" y="108953"/>
                </a:lnTo>
                <a:lnTo>
                  <a:pt x="472097" y="109270"/>
                </a:lnTo>
                <a:lnTo>
                  <a:pt x="469201" y="110528"/>
                </a:lnTo>
                <a:lnTo>
                  <a:pt x="467359" y="111226"/>
                </a:lnTo>
                <a:lnTo>
                  <a:pt x="462864" y="112788"/>
                </a:lnTo>
                <a:lnTo>
                  <a:pt x="460209" y="113499"/>
                </a:lnTo>
                <a:lnTo>
                  <a:pt x="454050" y="114757"/>
                </a:lnTo>
                <a:lnTo>
                  <a:pt x="450545" y="115074"/>
                </a:lnTo>
                <a:lnTo>
                  <a:pt x="476415" y="115074"/>
                </a:lnTo>
                <a:lnTo>
                  <a:pt x="474738" y="109054"/>
                </a:lnTo>
                <a:lnTo>
                  <a:pt x="474357" y="108953"/>
                </a:lnTo>
                <a:close/>
              </a:path>
              <a:path w="480060" h="127635">
                <a:moveTo>
                  <a:pt x="471637" y="49707"/>
                </a:moveTo>
                <a:lnTo>
                  <a:pt x="450088" y="49707"/>
                </a:lnTo>
                <a:lnTo>
                  <a:pt x="455625" y="51930"/>
                </a:lnTo>
                <a:lnTo>
                  <a:pt x="463080" y="60807"/>
                </a:lnTo>
                <a:lnTo>
                  <a:pt x="464845" y="66929"/>
                </a:lnTo>
                <a:lnTo>
                  <a:pt x="464667" y="74739"/>
                </a:lnTo>
                <a:lnTo>
                  <a:pt x="479907" y="74739"/>
                </a:lnTo>
                <a:lnTo>
                  <a:pt x="479907" y="71158"/>
                </a:lnTo>
                <a:lnTo>
                  <a:pt x="479221" y="66192"/>
                </a:lnTo>
                <a:lnTo>
                  <a:pt x="476465" y="56895"/>
                </a:lnTo>
                <a:lnTo>
                  <a:pt x="474306" y="52844"/>
                </a:lnTo>
                <a:lnTo>
                  <a:pt x="471637" y="49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71863" y="3719979"/>
            <a:ext cx="265430" cy="127000"/>
          </a:xfrm>
          <a:custGeom>
            <a:avLst/>
            <a:gdLst/>
            <a:ahLst/>
            <a:cxnLst/>
            <a:rect l="l" t="t" r="r" b="b"/>
            <a:pathLst>
              <a:path w="265429" h="127000">
                <a:moveTo>
                  <a:pt x="64113" y="49796"/>
                </a:moveTo>
                <a:lnTo>
                  <a:pt x="37376" y="49796"/>
                </a:lnTo>
                <a:lnTo>
                  <a:pt x="40322" y="50203"/>
                </a:lnTo>
                <a:lnTo>
                  <a:pt x="45097" y="51828"/>
                </a:lnTo>
                <a:lnTo>
                  <a:pt x="52806" y="65760"/>
                </a:lnTo>
                <a:lnTo>
                  <a:pt x="52806" y="75184"/>
                </a:lnTo>
                <a:lnTo>
                  <a:pt x="34988" y="75184"/>
                </a:lnTo>
                <a:lnTo>
                  <a:pt x="29197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4307" y="126784"/>
                </a:lnTo>
                <a:lnTo>
                  <a:pt x="33616" y="126784"/>
                </a:lnTo>
                <a:lnTo>
                  <a:pt x="38315" y="125730"/>
                </a:lnTo>
                <a:lnTo>
                  <a:pt x="47193" y="121526"/>
                </a:lnTo>
                <a:lnTo>
                  <a:pt x="51219" y="118592"/>
                </a:lnTo>
                <a:lnTo>
                  <a:pt x="54487" y="115163"/>
                </a:lnTo>
                <a:lnTo>
                  <a:pt x="26136" y="115163"/>
                </a:lnTo>
                <a:lnTo>
                  <a:pt x="22326" y="113919"/>
                </a:lnTo>
                <a:lnTo>
                  <a:pt x="16878" y="108940"/>
                </a:lnTo>
                <a:lnTo>
                  <a:pt x="15519" y="105587"/>
                </a:lnTo>
                <a:lnTo>
                  <a:pt x="15519" y="98933"/>
                </a:lnTo>
                <a:lnTo>
                  <a:pt x="67868" y="85902"/>
                </a:lnTo>
                <a:lnTo>
                  <a:pt x="67841" y="63004"/>
                </a:lnTo>
                <a:lnTo>
                  <a:pt x="67284" y="58801"/>
                </a:lnTo>
                <a:lnTo>
                  <a:pt x="64960" y="51231"/>
                </a:lnTo>
                <a:lnTo>
                  <a:pt x="64113" y="49796"/>
                </a:lnTo>
                <a:close/>
              </a:path>
              <a:path w="265429" h="127000">
                <a:moveTo>
                  <a:pt x="67868" y="114808"/>
                </a:moveTo>
                <a:lnTo>
                  <a:pt x="54825" y="114808"/>
                </a:lnTo>
                <a:lnTo>
                  <a:pt x="54825" y="123634"/>
                </a:lnTo>
                <a:lnTo>
                  <a:pt x="59753" y="125615"/>
                </a:lnTo>
                <a:lnTo>
                  <a:pt x="63004" y="125615"/>
                </a:lnTo>
                <a:lnTo>
                  <a:pt x="67868" y="123634"/>
                </a:lnTo>
                <a:lnTo>
                  <a:pt x="67868" y="114808"/>
                </a:lnTo>
                <a:close/>
              </a:path>
              <a:path w="265429" h="127000">
                <a:moveTo>
                  <a:pt x="67868" y="85902"/>
                </a:moveTo>
                <a:lnTo>
                  <a:pt x="52806" y="85902"/>
                </a:lnTo>
                <a:lnTo>
                  <a:pt x="52806" y="103098"/>
                </a:lnTo>
                <a:lnTo>
                  <a:pt x="49072" y="107188"/>
                </a:lnTo>
                <a:lnTo>
                  <a:pt x="45504" y="110210"/>
                </a:lnTo>
                <a:lnTo>
                  <a:pt x="38709" y="114173"/>
                </a:lnTo>
                <a:lnTo>
                  <a:pt x="35013" y="115163"/>
                </a:lnTo>
                <a:lnTo>
                  <a:pt x="54487" y="115163"/>
                </a:lnTo>
                <a:lnTo>
                  <a:pt x="54825" y="114808"/>
                </a:lnTo>
                <a:lnTo>
                  <a:pt x="67868" y="114808"/>
                </a:lnTo>
                <a:lnTo>
                  <a:pt x="67868" y="85902"/>
                </a:lnTo>
                <a:close/>
              </a:path>
              <a:path w="265429" h="127000">
                <a:moveTo>
                  <a:pt x="41198" y="37731"/>
                </a:moveTo>
                <a:lnTo>
                  <a:pt x="32080" y="37731"/>
                </a:lnTo>
                <a:lnTo>
                  <a:pt x="28930" y="38011"/>
                </a:lnTo>
                <a:lnTo>
                  <a:pt x="4102" y="54140"/>
                </a:lnTo>
                <a:lnTo>
                  <a:pt x="4343" y="55638"/>
                </a:lnTo>
                <a:lnTo>
                  <a:pt x="6578" y="58166"/>
                </a:lnTo>
                <a:lnTo>
                  <a:pt x="7810" y="58166"/>
                </a:lnTo>
                <a:lnTo>
                  <a:pt x="8915" y="57734"/>
                </a:lnTo>
                <a:lnTo>
                  <a:pt x="11925" y="55994"/>
                </a:lnTo>
                <a:lnTo>
                  <a:pt x="13792" y="55029"/>
                </a:lnTo>
                <a:lnTo>
                  <a:pt x="18262" y="52933"/>
                </a:lnTo>
                <a:lnTo>
                  <a:pt x="20866" y="51968"/>
                </a:lnTo>
                <a:lnTo>
                  <a:pt x="26796" y="50228"/>
                </a:lnTo>
                <a:lnTo>
                  <a:pt x="30149" y="49796"/>
                </a:lnTo>
                <a:lnTo>
                  <a:pt x="64113" y="49796"/>
                </a:lnTo>
                <a:lnTo>
                  <a:pt x="63093" y="48069"/>
                </a:lnTo>
                <a:lnTo>
                  <a:pt x="57950" y="42964"/>
                </a:lnTo>
                <a:lnTo>
                  <a:pt x="54584" y="41033"/>
                </a:lnTo>
                <a:lnTo>
                  <a:pt x="46253" y="38392"/>
                </a:lnTo>
                <a:lnTo>
                  <a:pt x="41198" y="37731"/>
                </a:lnTo>
                <a:close/>
              </a:path>
              <a:path w="265429" h="127000">
                <a:moveTo>
                  <a:pt x="103746" y="38989"/>
                </a:moveTo>
                <a:lnTo>
                  <a:pt x="100990" y="38989"/>
                </a:lnTo>
                <a:lnTo>
                  <a:pt x="99860" y="39039"/>
                </a:lnTo>
                <a:lnTo>
                  <a:pt x="95605" y="40894"/>
                </a:lnTo>
                <a:lnTo>
                  <a:pt x="95618" y="123710"/>
                </a:lnTo>
                <a:lnTo>
                  <a:pt x="101574" y="125615"/>
                </a:lnTo>
                <a:lnTo>
                  <a:pt x="104571" y="125615"/>
                </a:lnTo>
                <a:lnTo>
                  <a:pt x="110667" y="66179"/>
                </a:lnTo>
                <a:lnTo>
                  <a:pt x="114833" y="61087"/>
                </a:lnTo>
                <a:lnTo>
                  <a:pt x="118808" y="57213"/>
                </a:lnTo>
                <a:lnTo>
                  <a:pt x="125581" y="52501"/>
                </a:lnTo>
                <a:lnTo>
                  <a:pt x="109194" y="52501"/>
                </a:lnTo>
                <a:lnTo>
                  <a:pt x="104863" y="39039"/>
                </a:lnTo>
                <a:lnTo>
                  <a:pt x="103746" y="38989"/>
                </a:lnTo>
                <a:close/>
              </a:path>
              <a:path w="265429" h="127000">
                <a:moveTo>
                  <a:pt x="162293" y="50609"/>
                </a:moveTo>
                <a:lnTo>
                  <a:pt x="136931" y="50609"/>
                </a:lnTo>
                <a:lnTo>
                  <a:pt x="139522" y="51142"/>
                </a:lnTo>
                <a:lnTo>
                  <a:pt x="143992" y="53314"/>
                </a:lnTo>
                <a:lnTo>
                  <a:pt x="151663" y="123710"/>
                </a:lnTo>
                <a:lnTo>
                  <a:pt x="152145" y="124371"/>
                </a:lnTo>
                <a:lnTo>
                  <a:pt x="157632" y="125615"/>
                </a:lnTo>
                <a:lnTo>
                  <a:pt x="160629" y="125615"/>
                </a:lnTo>
                <a:lnTo>
                  <a:pt x="166573" y="123710"/>
                </a:lnTo>
                <a:lnTo>
                  <a:pt x="166542" y="66179"/>
                </a:lnTo>
                <a:lnTo>
                  <a:pt x="166192" y="62687"/>
                </a:lnTo>
                <a:lnTo>
                  <a:pt x="164172" y="54470"/>
                </a:lnTo>
                <a:lnTo>
                  <a:pt x="162496" y="50876"/>
                </a:lnTo>
                <a:lnTo>
                  <a:pt x="162293" y="50609"/>
                </a:lnTo>
                <a:close/>
              </a:path>
              <a:path w="265429" h="127000">
                <a:moveTo>
                  <a:pt x="142633" y="37731"/>
                </a:moveTo>
                <a:lnTo>
                  <a:pt x="132410" y="37731"/>
                </a:lnTo>
                <a:lnTo>
                  <a:pt x="127736" y="38912"/>
                </a:lnTo>
                <a:lnTo>
                  <a:pt x="118490" y="43662"/>
                </a:lnTo>
                <a:lnTo>
                  <a:pt x="113855" y="47396"/>
                </a:lnTo>
                <a:lnTo>
                  <a:pt x="109194" y="52501"/>
                </a:lnTo>
                <a:lnTo>
                  <a:pt x="125581" y="52501"/>
                </a:lnTo>
                <a:lnTo>
                  <a:pt x="126403" y="51930"/>
                </a:lnTo>
                <a:lnTo>
                  <a:pt x="130200" y="50609"/>
                </a:lnTo>
                <a:lnTo>
                  <a:pt x="162293" y="50609"/>
                </a:lnTo>
                <a:lnTo>
                  <a:pt x="157848" y="44754"/>
                </a:lnTo>
                <a:lnTo>
                  <a:pt x="154800" y="42303"/>
                </a:lnTo>
                <a:lnTo>
                  <a:pt x="147269" y="38646"/>
                </a:lnTo>
                <a:lnTo>
                  <a:pt x="142633" y="37731"/>
                </a:lnTo>
                <a:close/>
              </a:path>
              <a:path w="265429" h="127000">
                <a:moveTo>
                  <a:pt x="229806" y="37731"/>
                </a:moveTo>
                <a:lnTo>
                  <a:pt x="219163" y="37731"/>
                </a:lnTo>
                <a:lnTo>
                  <a:pt x="214033" y="38798"/>
                </a:lnTo>
                <a:lnTo>
                  <a:pt x="190106" y="70040"/>
                </a:lnTo>
                <a:lnTo>
                  <a:pt x="189344" y="76327"/>
                </a:lnTo>
                <a:lnTo>
                  <a:pt x="189406" y="89750"/>
                </a:lnTo>
                <a:lnTo>
                  <a:pt x="211721" y="125628"/>
                </a:lnTo>
                <a:lnTo>
                  <a:pt x="216890" y="126784"/>
                </a:lnTo>
                <a:lnTo>
                  <a:pt x="228523" y="126784"/>
                </a:lnTo>
                <a:lnTo>
                  <a:pt x="233654" y="125488"/>
                </a:lnTo>
                <a:lnTo>
                  <a:pt x="243027" y="120332"/>
                </a:lnTo>
                <a:lnTo>
                  <a:pt x="247535" y="116725"/>
                </a:lnTo>
                <a:lnTo>
                  <a:pt x="250024" y="114084"/>
                </a:lnTo>
                <a:lnTo>
                  <a:pt x="221640" y="114084"/>
                </a:lnTo>
                <a:lnTo>
                  <a:pt x="218338" y="113169"/>
                </a:lnTo>
                <a:lnTo>
                  <a:pt x="205041" y="85750"/>
                </a:lnTo>
                <a:lnTo>
                  <a:pt x="205041" y="77825"/>
                </a:lnTo>
                <a:lnTo>
                  <a:pt x="222402" y="50520"/>
                </a:lnTo>
                <a:lnTo>
                  <a:pt x="265391" y="50520"/>
                </a:lnTo>
                <a:lnTo>
                  <a:pt x="265391" y="49974"/>
                </a:lnTo>
                <a:lnTo>
                  <a:pt x="250139" y="49974"/>
                </a:lnTo>
                <a:lnTo>
                  <a:pt x="246227" y="45961"/>
                </a:lnTo>
                <a:lnTo>
                  <a:pt x="242252" y="42913"/>
                </a:lnTo>
                <a:lnTo>
                  <a:pt x="234238" y="38773"/>
                </a:lnTo>
                <a:lnTo>
                  <a:pt x="229806" y="37731"/>
                </a:lnTo>
                <a:close/>
              </a:path>
              <a:path w="265429" h="127000">
                <a:moveTo>
                  <a:pt x="265391" y="112102"/>
                </a:moveTo>
                <a:lnTo>
                  <a:pt x="251891" y="112102"/>
                </a:lnTo>
                <a:lnTo>
                  <a:pt x="252006" y="123723"/>
                </a:lnTo>
                <a:lnTo>
                  <a:pt x="252501" y="124447"/>
                </a:lnTo>
                <a:lnTo>
                  <a:pt x="257492" y="125615"/>
                </a:lnTo>
                <a:lnTo>
                  <a:pt x="259994" y="125615"/>
                </a:lnTo>
                <a:lnTo>
                  <a:pt x="265391" y="112102"/>
                </a:lnTo>
                <a:close/>
              </a:path>
              <a:path w="265429" h="127000">
                <a:moveTo>
                  <a:pt x="265391" y="50520"/>
                </a:moveTo>
                <a:lnTo>
                  <a:pt x="230428" y="50520"/>
                </a:lnTo>
                <a:lnTo>
                  <a:pt x="234416" y="51828"/>
                </a:lnTo>
                <a:lnTo>
                  <a:pt x="242074" y="57048"/>
                </a:lnTo>
                <a:lnTo>
                  <a:pt x="246037" y="60845"/>
                </a:lnTo>
                <a:lnTo>
                  <a:pt x="250139" y="65824"/>
                </a:lnTo>
                <a:lnTo>
                  <a:pt x="250139" y="98234"/>
                </a:lnTo>
                <a:lnTo>
                  <a:pt x="227634" y="114084"/>
                </a:lnTo>
                <a:lnTo>
                  <a:pt x="250024" y="114084"/>
                </a:lnTo>
                <a:lnTo>
                  <a:pt x="251891" y="112102"/>
                </a:lnTo>
                <a:lnTo>
                  <a:pt x="265391" y="112102"/>
                </a:lnTo>
                <a:lnTo>
                  <a:pt x="265391" y="50520"/>
                </a:lnTo>
                <a:close/>
              </a:path>
              <a:path w="265429" h="127000">
                <a:moveTo>
                  <a:pt x="259206" y="0"/>
                </a:moveTo>
                <a:lnTo>
                  <a:pt x="256197" y="0"/>
                </a:lnTo>
                <a:lnTo>
                  <a:pt x="254990" y="76"/>
                </a:lnTo>
                <a:lnTo>
                  <a:pt x="250139" y="49974"/>
                </a:lnTo>
                <a:lnTo>
                  <a:pt x="265391" y="49974"/>
                </a:lnTo>
                <a:lnTo>
                  <a:pt x="265391" y="2463"/>
                </a:lnTo>
                <a:lnTo>
                  <a:pt x="265252" y="2057"/>
                </a:lnTo>
                <a:lnTo>
                  <a:pt x="2592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310904" y="3725566"/>
            <a:ext cx="611873" cy="15226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550806" y="4050179"/>
            <a:ext cx="116281" cy="1200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34450" y="4044593"/>
            <a:ext cx="982421" cy="15784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84992" y="4044591"/>
            <a:ext cx="487146" cy="15784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38902" y="4044236"/>
            <a:ext cx="540550" cy="158292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4556744" y="4376468"/>
            <a:ext cx="388620" cy="127635"/>
          </a:xfrm>
          <a:custGeom>
            <a:avLst/>
            <a:gdLst/>
            <a:ahLst/>
            <a:cxnLst/>
            <a:rect l="l" t="t" r="r" b="b"/>
            <a:pathLst>
              <a:path w="388620" h="127635">
                <a:moveTo>
                  <a:pt x="29756" y="52133"/>
                </a:moveTo>
                <a:lnTo>
                  <a:pt x="14605" y="52133"/>
                </a:lnTo>
                <a:lnTo>
                  <a:pt x="14605" y="104178"/>
                </a:lnTo>
                <a:lnTo>
                  <a:pt x="34467" y="126961"/>
                </a:lnTo>
                <a:lnTo>
                  <a:pt x="40157" y="126961"/>
                </a:lnTo>
                <a:lnTo>
                  <a:pt x="53919" y="115150"/>
                </a:lnTo>
                <a:lnTo>
                  <a:pt x="53770" y="114261"/>
                </a:lnTo>
                <a:lnTo>
                  <a:pt x="36982" y="114261"/>
                </a:lnTo>
                <a:lnTo>
                  <a:pt x="33959" y="112839"/>
                </a:lnTo>
                <a:lnTo>
                  <a:pt x="30594" y="107137"/>
                </a:lnTo>
                <a:lnTo>
                  <a:pt x="29756" y="102920"/>
                </a:lnTo>
                <a:lnTo>
                  <a:pt x="29756" y="52133"/>
                </a:lnTo>
                <a:close/>
              </a:path>
              <a:path w="388620" h="127635">
                <a:moveTo>
                  <a:pt x="52197" y="111747"/>
                </a:moveTo>
                <a:lnTo>
                  <a:pt x="51396" y="111747"/>
                </a:lnTo>
                <a:lnTo>
                  <a:pt x="50850" y="111874"/>
                </a:lnTo>
                <a:lnTo>
                  <a:pt x="49618" y="112420"/>
                </a:lnTo>
                <a:lnTo>
                  <a:pt x="48882" y="112699"/>
                </a:lnTo>
                <a:lnTo>
                  <a:pt x="47167" y="113296"/>
                </a:lnTo>
                <a:lnTo>
                  <a:pt x="46189" y="113588"/>
                </a:lnTo>
                <a:lnTo>
                  <a:pt x="43992" y="114122"/>
                </a:lnTo>
                <a:lnTo>
                  <a:pt x="42735" y="114261"/>
                </a:lnTo>
                <a:lnTo>
                  <a:pt x="53770" y="114261"/>
                </a:lnTo>
                <a:lnTo>
                  <a:pt x="53555" y="113245"/>
                </a:lnTo>
                <a:lnTo>
                  <a:pt x="53251" y="112407"/>
                </a:lnTo>
                <a:lnTo>
                  <a:pt x="53035" y="112115"/>
                </a:lnTo>
                <a:lnTo>
                  <a:pt x="52489" y="111810"/>
                </a:lnTo>
                <a:lnTo>
                  <a:pt x="52197" y="111747"/>
                </a:lnTo>
                <a:close/>
              </a:path>
              <a:path w="388620" h="127635">
                <a:moveTo>
                  <a:pt x="51460" y="39801"/>
                </a:moveTo>
                <a:lnTo>
                  <a:pt x="2628" y="39801"/>
                </a:lnTo>
                <a:lnTo>
                  <a:pt x="2184" y="39903"/>
                </a:lnTo>
                <a:lnTo>
                  <a:pt x="0" y="48171"/>
                </a:lnTo>
                <a:lnTo>
                  <a:pt x="279" y="49733"/>
                </a:lnTo>
                <a:lnTo>
                  <a:pt x="1371" y="51650"/>
                </a:lnTo>
                <a:lnTo>
                  <a:pt x="2108" y="52133"/>
                </a:lnTo>
                <a:lnTo>
                  <a:pt x="51892" y="52133"/>
                </a:lnTo>
                <a:lnTo>
                  <a:pt x="52628" y="51650"/>
                </a:lnTo>
                <a:lnTo>
                  <a:pt x="53721" y="49733"/>
                </a:lnTo>
                <a:lnTo>
                  <a:pt x="54000" y="48171"/>
                </a:lnTo>
                <a:lnTo>
                  <a:pt x="53936" y="43916"/>
                </a:lnTo>
                <a:lnTo>
                  <a:pt x="51460" y="39801"/>
                </a:lnTo>
                <a:close/>
              </a:path>
              <a:path w="388620" h="127635">
                <a:moveTo>
                  <a:pt x="23660" y="17653"/>
                </a:moveTo>
                <a:lnTo>
                  <a:pt x="20662" y="17653"/>
                </a:lnTo>
                <a:lnTo>
                  <a:pt x="19443" y="17703"/>
                </a:lnTo>
                <a:lnTo>
                  <a:pt x="14605" y="39801"/>
                </a:lnTo>
                <a:lnTo>
                  <a:pt x="29756" y="39801"/>
                </a:lnTo>
                <a:lnTo>
                  <a:pt x="29756" y="20104"/>
                </a:lnTo>
                <a:lnTo>
                  <a:pt x="29629" y="19723"/>
                </a:lnTo>
                <a:lnTo>
                  <a:pt x="23660" y="17653"/>
                </a:lnTo>
                <a:close/>
              </a:path>
              <a:path w="388620" h="127635">
                <a:moveTo>
                  <a:pt x="82562" y="0"/>
                </a:moveTo>
                <a:lnTo>
                  <a:pt x="79565" y="0"/>
                </a:lnTo>
                <a:lnTo>
                  <a:pt x="78333" y="63"/>
                </a:lnTo>
                <a:lnTo>
                  <a:pt x="73609" y="1981"/>
                </a:lnTo>
                <a:lnTo>
                  <a:pt x="73609" y="124066"/>
                </a:lnTo>
                <a:lnTo>
                  <a:pt x="79565" y="125971"/>
                </a:lnTo>
                <a:lnTo>
                  <a:pt x="82562" y="125971"/>
                </a:lnTo>
                <a:lnTo>
                  <a:pt x="88658" y="123659"/>
                </a:lnTo>
                <a:lnTo>
                  <a:pt x="88658" y="66535"/>
                </a:lnTo>
                <a:lnTo>
                  <a:pt x="92824" y="61442"/>
                </a:lnTo>
                <a:lnTo>
                  <a:pt x="96799" y="57569"/>
                </a:lnTo>
                <a:lnTo>
                  <a:pt x="104394" y="52285"/>
                </a:lnTo>
                <a:lnTo>
                  <a:pt x="106913" y="51409"/>
                </a:lnTo>
                <a:lnTo>
                  <a:pt x="88658" y="51409"/>
                </a:lnTo>
                <a:lnTo>
                  <a:pt x="88658" y="2400"/>
                </a:lnTo>
                <a:lnTo>
                  <a:pt x="88531" y="1981"/>
                </a:lnTo>
                <a:lnTo>
                  <a:pt x="83820" y="63"/>
                </a:lnTo>
                <a:lnTo>
                  <a:pt x="82562" y="0"/>
                </a:lnTo>
                <a:close/>
              </a:path>
              <a:path w="388620" h="127635">
                <a:moveTo>
                  <a:pt x="140284" y="50965"/>
                </a:moveTo>
                <a:lnTo>
                  <a:pt x="114922" y="50965"/>
                </a:lnTo>
                <a:lnTo>
                  <a:pt x="117513" y="51498"/>
                </a:lnTo>
                <a:lnTo>
                  <a:pt x="121983" y="53670"/>
                </a:lnTo>
                <a:lnTo>
                  <a:pt x="129654" y="124066"/>
                </a:lnTo>
                <a:lnTo>
                  <a:pt x="130136" y="124726"/>
                </a:lnTo>
                <a:lnTo>
                  <a:pt x="135623" y="125971"/>
                </a:lnTo>
                <a:lnTo>
                  <a:pt x="138620" y="125971"/>
                </a:lnTo>
                <a:lnTo>
                  <a:pt x="144551" y="124066"/>
                </a:lnTo>
                <a:lnTo>
                  <a:pt x="144527" y="66535"/>
                </a:lnTo>
                <a:lnTo>
                  <a:pt x="144170" y="63042"/>
                </a:lnTo>
                <a:lnTo>
                  <a:pt x="142151" y="54825"/>
                </a:lnTo>
                <a:lnTo>
                  <a:pt x="140487" y="51231"/>
                </a:lnTo>
                <a:lnTo>
                  <a:pt x="140284" y="50965"/>
                </a:lnTo>
                <a:close/>
              </a:path>
              <a:path w="388620" h="127635">
                <a:moveTo>
                  <a:pt x="120611" y="38087"/>
                </a:moveTo>
                <a:lnTo>
                  <a:pt x="110642" y="38087"/>
                </a:lnTo>
                <a:lnTo>
                  <a:pt x="106197" y="39179"/>
                </a:lnTo>
                <a:lnTo>
                  <a:pt x="97383" y="43561"/>
                </a:lnTo>
                <a:lnTo>
                  <a:pt x="93002" y="46913"/>
                </a:lnTo>
                <a:lnTo>
                  <a:pt x="88658" y="51409"/>
                </a:lnTo>
                <a:lnTo>
                  <a:pt x="106913" y="51409"/>
                </a:lnTo>
                <a:lnTo>
                  <a:pt x="108191" y="50965"/>
                </a:lnTo>
                <a:lnTo>
                  <a:pt x="140284" y="50965"/>
                </a:lnTo>
                <a:lnTo>
                  <a:pt x="135826" y="45110"/>
                </a:lnTo>
                <a:lnTo>
                  <a:pt x="132791" y="42659"/>
                </a:lnTo>
                <a:lnTo>
                  <a:pt x="125260" y="39001"/>
                </a:lnTo>
                <a:lnTo>
                  <a:pt x="120611" y="38087"/>
                </a:lnTo>
                <a:close/>
              </a:path>
              <a:path w="388620" h="127635">
                <a:moveTo>
                  <a:pt x="213220" y="38087"/>
                </a:moveTo>
                <a:lnTo>
                  <a:pt x="200660" y="38087"/>
                </a:lnTo>
                <a:lnTo>
                  <a:pt x="195186" y="39128"/>
                </a:lnTo>
                <a:lnTo>
                  <a:pt x="167970" y="69799"/>
                </a:lnTo>
                <a:lnTo>
                  <a:pt x="167055" y="76060"/>
                </a:lnTo>
                <a:lnTo>
                  <a:pt x="167055" y="90335"/>
                </a:lnTo>
                <a:lnTo>
                  <a:pt x="195630" y="126212"/>
                </a:lnTo>
                <a:lnTo>
                  <a:pt x="201587" y="127139"/>
                </a:lnTo>
                <a:lnTo>
                  <a:pt x="212293" y="127139"/>
                </a:lnTo>
                <a:lnTo>
                  <a:pt x="239610" y="115074"/>
                </a:lnTo>
                <a:lnTo>
                  <a:pt x="204812" y="115074"/>
                </a:lnTo>
                <a:lnTo>
                  <a:pt x="200596" y="114376"/>
                </a:lnTo>
                <a:lnTo>
                  <a:pt x="182753" y="85623"/>
                </a:lnTo>
                <a:lnTo>
                  <a:pt x="238734" y="85623"/>
                </a:lnTo>
                <a:lnTo>
                  <a:pt x="240093" y="85128"/>
                </a:lnTo>
                <a:lnTo>
                  <a:pt x="242493" y="83146"/>
                </a:lnTo>
                <a:lnTo>
                  <a:pt x="243090" y="81483"/>
                </a:lnTo>
                <a:lnTo>
                  <a:pt x="243090" y="74739"/>
                </a:lnTo>
                <a:lnTo>
                  <a:pt x="182753" y="74739"/>
                </a:lnTo>
                <a:lnTo>
                  <a:pt x="182880" y="71437"/>
                </a:lnTo>
                <a:lnTo>
                  <a:pt x="202196" y="49707"/>
                </a:lnTo>
                <a:lnTo>
                  <a:pt x="234825" y="49707"/>
                </a:lnTo>
                <a:lnTo>
                  <a:pt x="231622" y="45935"/>
                </a:lnTo>
                <a:lnTo>
                  <a:pt x="227863" y="43192"/>
                </a:lnTo>
                <a:lnTo>
                  <a:pt x="218744" y="39103"/>
                </a:lnTo>
                <a:lnTo>
                  <a:pt x="213220" y="38087"/>
                </a:lnTo>
                <a:close/>
              </a:path>
              <a:path w="388620" h="127635">
                <a:moveTo>
                  <a:pt x="237540" y="108953"/>
                </a:moveTo>
                <a:lnTo>
                  <a:pt x="236372" y="108953"/>
                </a:lnTo>
                <a:lnTo>
                  <a:pt x="235280" y="109270"/>
                </a:lnTo>
                <a:lnTo>
                  <a:pt x="232397" y="110528"/>
                </a:lnTo>
                <a:lnTo>
                  <a:pt x="230543" y="111226"/>
                </a:lnTo>
                <a:lnTo>
                  <a:pt x="226060" y="112788"/>
                </a:lnTo>
                <a:lnTo>
                  <a:pt x="223393" y="113499"/>
                </a:lnTo>
                <a:lnTo>
                  <a:pt x="217246" y="114757"/>
                </a:lnTo>
                <a:lnTo>
                  <a:pt x="213741" y="115074"/>
                </a:lnTo>
                <a:lnTo>
                  <a:pt x="239610" y="115074"/>
                </a:lnTo>
                <a:lnTo>
                  <a:pt x="237934" y="109054"/>
                </a:lnTo>
                <a:lnTo>
                  <a:pt x="237540" y="108953"/>
                </a:lnTo>
                <a:close/>
              </a:path>
              <a:path w="388620" h="127635">
                <a:moveTo>
                  <a:pt x="234825" y="49707"/>
                </a:moveTo>
                <a:lnTo>
                  <a:pt x="213283" y="49707"/>
                </a:lnTo>
                <a:lnTo>
                  <a:pt x="218808" y="51917"/>
                </a:lnTo>
                <a:lnTo>
                  <a:pt x="226263" y="60807"/>
                </a:lnTo>
                <a:lnTo>
                  <a:pt x="228028" y="66929"/>
                </a:lnTo>
                <a:lnTo>
                  <a:pt x="227850" y="74739"/>
                </a:lnTo>
                <a:lnTo>
                  <a:pt x="243090" y="74739"/>
                </a:lnTo>
                <a:lnTo>
                  <a:pt x="243090" y="71158"/>
                </a:lnTo>
                <a:lnTo>
                  <a:pt x="242404" y="66192"/>
                </a:lnTo>
                <a:lnTo>
                  <a:pt x="239649" y="56896"/>
                </a:lnTo>
                <a:lnTo>
                  <a:pt x="237490" y="52844"/>
                </a:lnTo>
                <a:lnTo>
                  <a:pt x="234825" y="49707"/>
                </a:lnTo>
                <a:close/>
              </a:path>
              <a:path w="388620" h="127635">
                <a:moveTo>
                  <a:pt x="273761" y="39344"/>
                </a:moveTo>
                <a:lnTo>
                  <a:pt x="271005" y="39344"/>
                </a:lnTo>
                <a:lnTo>
                  <a:pt x="269875" y="39395"/>
                </a:lnTo>
                <a:lnTo>
                  <a:pt x="265633" y="124066"/>
                </a:lnTo>
                <a:lnTo>
                  <a:pt x="266065" y="124726"/>
                </a:lnTo>
                <a:lnTo>
                  <a:pt x="271589" y="125971"/>
                </a:lnTo>
                <a:lnTo>
                  <a:pt x="274586" y="125971"/>
                </a:lnTo>
                <a:lnTo>
                  <a:pt x="280682" y="123659"/>
                </a:lnTo>
                <a:lnTo>
                  <a:pt x="280682" y="66535"/>
                </a:lnTo>
                <a:lnTo>
                  <a:pt x="284848" y="61442"/>
                </a:lnTo>
                <a:lnTo>
                  <a:pt x="288696" y="57569"/>
                </a:lnTo>
                <a:lnTo>
                  <a:pt x="295039" y="52857"/>
                </a:lnTo>
                <a:lnTo>
                  <a:pt x="279209" y="52857"/>
                </a:lnTo>
                <a:lnTo>
                  <a:pt x="274878" y="39395"/>
                </a:lnTo>
                <a:lnTo>
                  <a:pt x="273761" y="39344"/>
                </a:lnTo>
                <a:close/>
              </a:path>
              <a:path w="388620" h="127635">
                <a:moveTo>
                  <a:pt x="330067" y="50965"/>
                </a:moveTo>
                <a:lnTo>
                  <a:pt x="305625" y="50965"/>
                </a:lnTo>
                <a:lnTo>
                  <a:pt x="308063" y="51498"/>
                </a:lnTo>
                <a:lnTo>
                  <a:pt x="312166" y="53670"/>
                </a:lnTo>
                <a:lnTo>
                  <a:pt x="319366" y="124066"/>
                </a:lnTo>
                <a:lnTo>
                  <a:pt x="319786" y="124726"/>
                </a:lnTo>
                <a:lnTo>
                  <a:pt x="325374" y="125971"/>
                </a:lnTo>
                <a:lnTo>
                  <a:pt x="328256" y="125971"/>
                </a:lnTo>
                <a:lnTo>
                  <a:pt x="334403" y="66535"/>
                </a:lnTo>
                <a:lnTo>
                  <a:pt x="338632" y="61442"/>
                </a:lnTo>
                <a:lnTo>
                  <a:pt x="342506" y="57569"/>
                </a:lnTo>
                <a:lnTo>
                  <a:pt x="347106" y="54114"/>
                </a:lnTo>
                <a:lnTo>
                  <a:pt x="331470" y="54114"/>
                </a:lnTo>
                <a:lnTo>
                  <a:pt x="330492" y="51714"/>
                </a:lnTo>
                <a:lnTo>
                  <a:pt x="330067" y="50965"/>
                </a:lnTo>
                <a:close/>
              </a:path>
              <a:path w="388620" h="127635">
                <a:moveTo>
                  <a:pt x="383980" y="50965"/>
                </a:moveTo>
                <a:lnTo>
                  <a:pt x="359359" y="50965"/>
                </a:lnTo>
                <a:lnTo>
                  <a:pt x="361810" y="51498"/>
                </a:lnTo>
                <a:lnTo>
                  <a:pt x="365975" y="53670"/>
                </a:lnTo>
                <a:lnTo>
                  <a:pt x="373011" y="124066"/>
                </a:lnTo>
                <a:lnTo>
                  <a:pt x="373507" y="124726"/>
                </a:lnTo>
                <a:lnTo>
                  <a:pt x="379069" y="125971"/>
                </a:lnTo>
                <a:lnTo>
                  <a:pt x="382079" y="125971"/>
                </a:lnTo>
                <a:lnTo>
                  <a:pt x="388042" y="66535"/>
                </a:lnTo>
                <a:lnTo>
                  <a:pt x="387654" y="63042"/>
                </a:lnTo>
                <a:lnTo>
                  <a:pt x="385762" y="54825"/>
                </a:lnTo>
                <a:lnTo>
                  <a:pt x="384175" y="51231"/>
                </a:lnTo>
                <a:lnTo>
                  <a:pt x="383980" y="50965"/>
                </a:lnTo>
                <a:close/>
              </a:path>
              <a:path w="388620" h="127635">
                <a:moveTo>
                  <a:pt x="365086" y="38087"/>
                </a:moveTo>
                <a:lnTo>
                  <a:pt x="357555" y="38087"/>
                </a:lnTo>
                <a:lnTo>
                  <a:pt x="355358" y="38366"/>
                </a:lnTo>
                <a:lnTo>
                  <a:pt x="331470" y="54114"/>
                </a:lnTo>
                <a:lnTo>
                  <a:pt x="347106" y="54114"/>
                </a:lnTo>
                <a:lnTo>
                  <a:pt x="349542" y="52285"/>
                </a:lnTo>
                <a:lnTo>
                  <a:pt x="353047" y="50965"/>
                </a:lnTo>
                <a:lnTo>
                  <a:pt x="383980" y="50965"/>
                </a:lnTo>
                <a:lnTo>
                  <a:pt x="379704" y="45110"/>
                </a:lnTo>
                <a:lnTo>
                  <a:pt x="376783" y="42659"/>
                </a:lnTo>
                <a:lnTo>
                  <a:pt x="369557" y="39001"/>
                </a:lnTo>
                <a:lnTo>
                  <a:pt x="365086" y="38087"/>
                </a:lnTo>
                <a:close/>
              </a:path>
              <a:path w="388620" h="127635">
                <a:moveTo>
                  <a:pt x="309460" y="38087"/>
                </a:moveTo>
                <a:lnTo>
                  <a:pt x="301561" y="38087"/>
                </a:lnTo>
                <a:lnTo>
                  <a:pt x="297129" y="39268"/>
                </a:lnTo>
                <a:lnTo>
                  <a:pt x="288378" y="44018"/>
                </a:lnTo>
                <a:lnTo>
                  <a:pt x="283870" y="47752"/>
                </a:lnTo>
                <a:lnTo>
                  <a:pt x="279209" y="52857"/>
                </a:lnTo>
                <a:lnTo>
                  <a:pt x="295039" y="52857"/>
                </a:lnTo>
                <a:lnTo>
                  <a:pt x="295808" y="52285"/>
                </a:lnTo>
                <a:lnTo>
                  <a:pt x="299326" y="50965"/>
                </a:lnTo>
                <a:lnTo>
                  <a:pt x="330067" y="50965"/>
                </a:lnTo>
                <a:lnTo>
                  <a:pt x="329260" y="49542"/>
                </a:lnTo>
                <a:lnTo>
                  <a:pt x="312534" y="38481"/>
                </a:lnTo>
                <a:lnTo>
                  <a:pt x="309460" y="38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10306" y="4414555"/>
            <a:ext cx="347980" cy="89535"/>
          </a:xfrm>
          <a:custGeom>
            <a:avLst/>
            <a:gdLst/>
            <a:ahLst/>
            <a:cxnLst/>
            <a:rect l="l" t="t" r="r" b="b"/>
            <a:pathLst>
              <a:path w="347979" h="89535">
                <a:moveTo>
                  <a:pt x="46164" y="0"/>
                </a:moveTo>
                <a:lnTo>
                  <a:pt x="33616" y="0"/>
                </a:lnTo>
                <a:lnTo>
                  <a:pt x="28143" y="1041"/>
                </a:lnTo>
                <a:lnTo>
                  <a:pt x="927" y="31711"/>
                </a:lnTo>
                <a:lnTo>
                  <a:pt x="0" y="37973"/>
                </a:lnTo>
                <a:lnTo>
                  <a:pt x="0" y="52260"/>
                </a:lnTo>
                <a:lnTo>
                  <a:pt x="28574" y="88125"/>
                </a:lnTo>
                <a:lnTo>
                  <a:pt x="34531" y="89052"/>
                </a:lnTo>
                <a:lnTo>
                  <a:pt x="45250" y="89052"/>
                </a:lnTo>
                <a:lnTo>
                  <a:pt x="72555" y="76987"/>
                </a:lnTo>
                <a:lnTo>
                  <a:pt x="37769" y="76987"/>
                </a:lnTo>
                <a:lnTo>
                  <a:pt x="33553" y="76288"/>
                </a:lnTo>
                <a:lnTo>
                  <a:pt x="15709" y="47536"/>
                </a:lnTo>
                <a:lnTo>
                  <a:pt x="71678" y="47536"/>
                </a:lnTo>
                <a:lnTo>
                  <a:pt x="73050" y="47040"/>
                </a:lnTo>
                <a:lnTo>
                  <a:pt x="75450" y="45072"/>
                </a:lnTo>
                <a:lnTo>
                  <a:pt x="76047" y="43395"/>
                </a:lnTo>
                <a:lnTo>
                  <a:pt x="76047" y="36652"/>
                </a:lnTo>
                <a:lnTo>
                  <a:pt x="15709" y="36652"/>
                </a:lnTo>
                <a:lnTo>
                  <a:pt x="15836" y="33350"/>
                </a:lnTo>
                <a:lnTo>
                  <a:pt x="35140" y="11620"/>
                </a:lnTo>
                <a:lnTo>
                  <a:pt x="67777" y="11620"/>
                </a:lnTo>
                <a:lnTo>
                  <a:pt x="64566" y="7848"/>
                </a:lnTo>
                <a:lnTo>
                  <a:pt x="60820" y="5105"/>
                </a:lnTo>
                <a:lnTo>
                  <a:pt x="51688" y="1016"/>
                </a:lnTo>
                <a:lnTo>
                  <a:pt x="46164" y="0"/>
                </a:lnTo>
                <a:close/>
              </a:path>
              <a:path w="347979" h="89535">
                <a:moveTo>
                  <a:pt x="70497" y="70866"/>
                </a:moveTo>
                <a:lnTo>
                  <a:pt x="69329" y="70866"/>
                </a:lnTo>
                <a:lnTo>
                  <a:pt x="68237" y="71183"/>
                </a:lnTo>
                <a:lnTo>
                  <a:pt x="65341" y="72440"/>
                </a:lnTo>
                <a:lnTo>
                  <a:pt x="63500" y="73139"/>
                </a:lnTo>
                <a:lnTo>
                  <a:pt x="59004" y="74701"/>
                </a:lnTo>
                <a:lnTo>
                  <a:pt x="56349" y="75412"/>
                </a:lnTo>
                <a:lnTo>
                  <a:pt x="50190" y="76669"/>
                </a:lnTo>
                <a:lnTo>
                  <a:pt x="46685" y="76987"/>
                </a:lnTo>
                <a:lnTo>
                  <a:pt x="72555" y="76987"/>
                </a:lnTo>
                <a:lnTo>
                  <a:pt x="70878" y="70967"/>
                </a:lnTo>
                <a:lnTo>
                  <a:pt x="70497" y="70866"/>
                </a:lnTo>
                <a:close/>
              </a:path>
              <a:path w="347979" h="89535">
                <a:moveTo>
                  <a:pt x="67777" y="11620"/>
                </a:moveTo>
                <a:lnTo>
                  <a:pt x="46227" y="11620"/>
                </a:lnTo>
                <a:lnTo>
                  <a:pt x="51765" y="13843"/>
                </a:lnTo>
                <a:lnTo>
                  <a:pt x="59220" y="22720"/>
                </a:lnTo>
                <a:lnTo>
                  <a:pt x="60985" y="28841"/>
                </a:lnTo>
                <a:lnTo>
                  <a:pt x="60807" y="36652"/>
                </a:lnTo>
                <a:lnTo>
                  <a:pt x="76047" y="36652"/>
                </a:lnTo>
                <a:lnTo>
                  <a:pt x="76047" y="33070"/>
                </a:lnTo>
                <a:lnTo>
                  <a:pt x="75361" y="28105"/>
                </a:lnTo>
                <a:lnTo>
                  <a:pt x="72605" y="18808"/>
                </a:lnTo>
                <a:lnTo>
                  <a:pt x="70446" y="14757"/>
                </a:lnTo>
                <a:lnTo>
                  <a:pt x="67777" y="11620"/>
                </a:lnTo>
                <a:close/>
              </a:path>
              <a:path w="347979" h="89535">
                <a:moveTo>
                  <a:pt x="96761" y="1257"/>
                </a:moveTo>
                <a:lnTo>
                  <a:pt x="93573" y="1257"/>
                </a:lnTo>
                <a:lnTo>
                  <a:pt x="92405" y="1295"/>
                </a:lnTo>
                <a:lnTo>
                  <a:pt x="87591" y="4546"/>
                </a:lnTo>
                <a:lnTo>
                  <a:pt x="87718" y="5219"/>
                </a:lnTo>
                <a:lnTo>
                  <a:pt x="116573" y="84632"/>
                </a:lnTo>
                <a:lnTo>
                  <a:pt x="125107" y="87884"/>
                </a:lnTo>
                <a:lnTo>
                  <a:pt x="128790" y="87884"/>
                </a:lnTo>
                <a:lnTo>
                  <a:pt x="141940" y="72034"/>
                </a:lnTo>
                <a:lnTo>
                  <a:pt x="127495" y="72034"/>
                </a:lnTo>
                <a:lnTo>
                  <a:pt x="103767" y="4051"/>
                </a:lnTo>
                <a:lnTo>
                  <a:pt x="98183" y="1308"/>
                </a:lnTo>
                <a:lnTo>
                  <a:pt x="96761" y="1257"/>
                </a:lnTo>
                <a:close/>
              </a:path>
              <a:path w="347979" h="89535">
                <a:moveTo>
                  <a:pt x="160591" y="1257"/>
                </a:moveTo>
                <a:lnTo>
                  <a:pt x="157530" y="1257"/>
                </a:lnTo>
                <a:lnTo>
                  <a:pt x="156197" y="1308"/>
                </a:lnTo>
                <a:lnTo>
                  <a:pt x="150846" y="4051"/>
                </a:lnTo>
                <a:lnTo>
                  <a:pt x="127774" y="70954"/>
                </a:lnTo>
                <a:lnTo>
                  <a:pt x="127495" y="72034"/>
                </a:lnTo>
                <a:lnTo>
                  <a:pt x="141940" y="72034"/>
                </a:lnTo>
                <a:lnTo>
                  <a:pt x="165519" y="7658"/>
                </a:lnTo>
                <a:lnTo>
                  <a:pt x="165646" y="7239"/>
                </a:lnTo>
                <a:lnTo>
                  <a:pt x="166077" y="5499"/>
                </a:lnTo>
                <a:lnTo>
                  <a:pt x="166243" y="4368"/>
                </a:lnTo>
                <a:lnTo>
                  <a:pt x="166145" y="2971"/>
                </a:lnTo>
                <a:lnTo>
                  <a:pt x="162674" y="1346"/>
                </a:lnTo>
                <a:lnTo>
                  <a:pt x="160591" y="1257"/>
                </a:lnTo>
                <a:close/>
              </a:path>
              <a:path w="347979" h="89535">
                <a:moveTo>
                  <a:pt x="224472" y="0"/>
                </a:moveTo>
                <a:lnTo>
                  <a:pt x="211924" y="0"/>
                </a:lnTo>
                <a:lnTo>
                  <a:pt x="206438" y="1041"/>
                </a:lnTo>
                <a:lnTo>
                  <a:pt x="179235" y="31711"/>
                </a:lnTo>
                <a:lnTo>
                  <a:pt x="178308" y="37973"/>
                </a:lnTo>
                <a:lnTo>
                  <a:pt x="178308" y="52260"/>
                </a:lnTo>
                <a:lnTo>
                  <a:pt x="206883" y="88125"/>
                </a:lnTo>
                <a:lnTo>
                  <a:pt x="212839" y="89052"/>
                </a:lnTo>
                <a:lnTo>
                  <a:pt x="223558" y="89052"/>
                </a:lnTo>
                <a:lnTo>
                  <a:pt x="250863" y="76987"/>
                </a:lnTo>
                <a:lnTo>
                  <a:pt x="216077" y="76987"/>
                </a:lnTo>
                <a:lnTo>
                  <a:pt x="211861" y="76288"/>
                </a:lnTo>
                <a:lnTo>
                  <a:pt x="194017" y="47536"/>
                </a:lnTo>
                <a:lnTo>
                  <a:pt x="249986" y="47536"/>
                </a:lnTo>
                <a:lnTo>
                  <a:pt x="251358" y="47040"/>
                </a:lnTo>
                <a:lnTo>
                  <a:pt x="253758" y="45072"/>
                </a:lnTo>
                <a:lnTo>
                  <a:pt x="254355" y="43395"/>
                </a:lnTo>
                <a:lnTo>
                  <a:pt x="254355" y="36652"/>
                </a:lnTo>
                <a:lnTo>
                  <a:pt x="194017" y="36652"/>
                </a:lnTo>
                <a:lnTo>
                  <a:pt x="194144" y="33350"/>
                </a:lnTo>
                <a:lnTo>
                  <a:pt x="213448" y="11620"/>
                </a:lnTo>
                <a:lnTo>
                  <a:pt x="246085" y="11620"/>
                </a:lnTo>
                <a:lnTo>
                  <a:pt x="242874" y="7848"/>
                </a:lnTo>
                <a:lnTo>
                  <a:pt x="239128" y="5105"/>
                </a:lnTo>
                <a:lnTo>
                  <a:pt x="229997" y="1016"/>
                </a:lnTo>
                <a:lnTo>
                  <a:pt x="224472" y="0"/>
                </a:lnTo>
                <a:close/>
              </a:path>
              <a:path w="347979" h="89535">
                <a:moveTo>
                  <a:pt x="248805" y="70866"/>
                </a:moveTo>
                <a:lnTo>
                  <a:pt x="247637" y="70866"/>
                </a:lnTo>
                <a:lnTo>
                  <a:pt x="246545" y="71183"/>
                </a:lnTo>
                <a:lnTo>
                  <a:pt x="243649" y="72440"/>
                </a:lnTo>
                <a:lnTo>
                  <a:pt x="241808" y="73139"/>
                </a:lnTo>
                <a:lnTo>
                  <a:pt x="237312" y="74701"/>
                </a:lnTo>
                <a:lnTo>
                  <a:pt x="234657" y="75412"/>
                </a:lnTo>
                <a:lnTo>
                  <a:pt x="228498" y="76669"/>
                </a:lnTo>
                <a:lnTo>
                  <a:pt x="224993" y="76987"/>
                </a:lnTo>
                <a:lnTo>
                  <a:pt x="250863" y="76987"/>
                </a:lnTo>
                <a:lnTo>
                  <a:pt x="249186" y="70967"/>
                </a:lnTo>
                <a:lnTo>
                  <a:pt x="248805" y="70866"/>
                </a:lnTo>
                <a:close/>
              </a:path>
              <a:path w="347979" h="89535">
                <a:moveTo>
                  <a:pt x="246085" y="11620"/>
                </a:moveTo>
                <a:lnTo>
                  <a:pt x="224536" y="11620"/>
                </a:lnTo>
                <a:lnTo>
                  <a:pt x="230073" y="13843"/>
                </a:lnTo>
                <a:lnTo>
                  <a:pt x="237528" y="22720"/>
                </a:lnTo>
                <a:lnTo>
                  <a:pt x="239293" y="28841"/>
                </a:lnTo>
                <a:lnTo>
                  <a:pt x="239115" y="36652"/>
                </a:lnTo>
                <a:lnTo>
                  <a:pt x="254355" y="36652"/>
                </a:lnTo>
                <a:lnTo>
                  <a:pt x="254355" y="33070"/>
                </a:lnTo>
                <a:lnTo>
                  <a:pt x="253669" y="28105"/>
                </a:lnTo>
                <a:lnTo>
                  <a:pt x="250913" y="18808"/>
                </a:lnTo>
                <a:lnTo>
                  <a:pt x="248754" y="14757"/>
                </a:lnTo>
                <a:lnTo>
                  <a:pt x="246085" y="11620"/>
                </a:lnTo>
                <a:close/>
              </a:path>
              <a:path w="347979" h="89535">
                <a:moveTo>
                  <a:pt x="285026" y="1257"/>
                </a:moveTo>
                <a:lnTo>
                  <a:pt x="282270" y="1257"/>
                </a:lnTo>
                <a:lnTo>
                  <a:pt x="281127" y="1308"/>
                </a:lnTo>
                <a:lnTo>
                  <a:pt x="276872" y="3162"/>
                </a:lnTo>
                <a:lnTo>
                  <a:pt x="276898" y="85979"/>
                </a:lnTo>
                <a:lnTo>
                  <a:pt x="282841" y="87884"/>
                </a:lnTo>
                <a:lnTo>
                  <a:pt x="285851" y="87884"/>
                </a:lnTo>
                <a:lnTo>
                  <a:pt x="291934" y="28448"/>
                </a:lnTo>
                <a:lnTo>
                  <a:pt x="296100" y="23355"/>
                </a:lnTo>
                <a:lnTo>
                  <a:pt x="300088" y="19481"/>
                </a:lnTo>
                <a:lnTo>
                  <a:pt x="306850" y="14770"/>
                </a:lnTo>
                <a:lnTo>
                  <a:pt x="290474" y="14770"/>
                </a:lnTo>
                <a:lnTo>
                  <a:pt x="286143" y="1308"/>
                </a:lnTo>
                <a:lnTo>
                  <a:pt x="285026" y="1257"/>
                </a:lnTo>
                <a:close/>
              </a:path>
              <a:path w="347979" h="89535">
                <a:moveTo>
                  <a:pt x="343561" y="12877"/>
                </a:moveTo>
                <a:lnTo>
                  <a:pt x="318211" y="12877"/>
                </a:lnTo>
                <a:lnTo>
                  <a:pt x="320789" y="13411"/>
                </a:lnTo>
                <a:lnTo>
                  <a:pt x="325259" y="15582"/>
                </a:lnTo>
                <a:lnTo>
                  <a:pt x="332803" y="33020"/>
                </a:lnTo>
                <a:lnTo>
                  <a:pt x="332803" y="85572"/>
                </a:lnTo>
                <a:lnTo>
                  <a:pt x="332930" y="85979"/>
                </a:lnTo>
                <a:lnTo>
                  <a:pt x="338899" y="87884"/>
                </a:lnTo>
                <a:lnTo>
                  <a:pt x="341896" y="87884"/>
                </a:lnTo>
                <a:lnTo>
                  <a:pt x="347967" y="85572"/>
                </a:lnTo>
                <a:lnTo>
                  <a:pt x="347905" y="29298"/>
                </a:lnTo>
                <a:lnTo>
                  <a:pt x="347459" y="24955"/>
                </a:lnTo>
                <a:lnTo>
                  <a:pt x="345440" y="16738"/>
                </a:lnTo>
                <a:lnTo>
                  <a:pt x="343763" y="13144"/>
                </a:lnTo>
                <a:lnTo>
                  <a:pt x="343561" y="12877"/>
                </a:lnTo>
                <a:close/>
              </a:path>
              <a:path w="347979" h="89535">
                <a:moveTo>
                  <a:pt x="323900" y="0"/>
                </a:moveTo>
                <a:lnTo>
                  <a:pt x="313677" y="0"/>
                </a:lnTo>
                <a:lnTo>
                  <a:pt x="309003" y="1181"/>
                </a:lnTo>
                <a:lnTo>
                  <a:pt x="299758" y="5930"/>
                </a:lnTo>
                <a:lnTo>
                  <a:pt x="295122" y="9664"/>
                </a:lnTo>
                <a:lnTo>
                  <a:pt x="290474" y="14770"/>
                </a:lnTo>
                <a:lnTo>
                  <a:pt x="306850" y="14770"/>
                </a:lnTo>
                <a:lnTo>
                  <a:pt x="307670" y="14198"/>
                </a:lnTo>
                <a:lnTo>
                  <a:pt x="311467" y="12877"/>
                </a:lnTo>
                <a:lnTo>
                  <a:pt x="343561" y="12877"/>
                </a:lnTo>
                <a:lnTo>
                  <a:pt x="339115" y="7023"/>
                </a:lnTo>
                <a:lnTo>
                  <a:pt x="336067" y="4572"/>
                </a:lnTo>
                <a:lnTo>
                  <a:pt x="328536" y="914"/>
                </a:lnTo>
                <a:lnTo>
                  <a:pt x="323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30452" y="4414554"/>
            <a:ext cx="384810" cy="89535"/>
          </a:xfrm>
          <a:custGeom>
            <a:avLst/>
            <a:gdLst/>
            <a:ahLst/>
            <a:cxnLst/>
            <a:rect l="l" t="t" r="r" b="b"/>
            <a:pathLst>
              <a:path w="384810" h="89535">
                <a:moveTo>
                  <a:pt x="8128" y="1257"/>
                </a:moveTo>
                <a:lnTo>
                  <a:pt x="5372" y="1257"/>
                </a:lnTo>
                <a:lnTo>
                  <a:pt x="4241" y="1308"/>
                </a:lnTo>
                <a:lnTo>
                  <a:pt x="0" y="85978"/>
                </a:lnTo>
                <a:lnTo>
                  <a:pt x="431" y="86639"/>
                </a:lnTo>
                <a:lnTo>
                  <a:pt x="5956" y="87883"/>
                </a:lnTo>
                <a:lnTo>
                  <a:pt x="8953" y="87883"/>
                </a:lnTo>
                <a:lnTo>
                  <a:pt x="15049" y="28447"/>
                </a:lnTo>
                <a:lnTo>
                  <a:pt x="19215" y="23355"/>
                </a:lnTo>
                <a:lnTo>
                  <a:pt x="23075" y="19481"/>
                </a:lnTo>
                <a:lnTo>
                  <a:pt x="29407" y="14770"/>
                </a:lnTo>
                <a:lnTo>
                  <a:pt x="13576" y="14770"/>
                </a:lnTo>
                <a:lnTo>
                  <a:pt x="9245" y="1308"/>
                </a:lnTo>
                <a:lnTo>
                  <a:pt x="8128" y="1257"/>
                </a:lnTo>
                <a:close/>
              </a:path>
              <a:path w="384810" h="89535">
                <a:moveTo>
                  <a:pt x="64438" y="12877"/>
                </a:moveTo>
                <a:lnTo>
                  <a:pt x="40005" y="12877"/>
                </a:lnTo>
                <a:lnTo>
                  <a:pt x="42430" y="13411"/>
                </a:lnTo>
                <a:lnTo>
                  <a:pt x="46532" y="15582"/>
                </a:lnTo>
                <a:lnTo>
                  <a:pt x="53733" y="85978"/>
                </a:lnTo>
                <a:lnTo>
                  <a:pt x="54152" y="86639"/>
                </a:lnTo>
                <a:lnTo>
                  <a:pt x="59740" y="87883"/>
                </a:lnTo>
                <a:lnTo>
                  <a:pt x="62623" y="87883"/>
                </a:lnTo>
                <a:lnTo>
                  <a:pt x="68783" y="28447"/>
                </a:lnTo>
                <a:lnTo>
                  <a:pt x="72999" y="23355"/>
                </a:lnTo>
                <a:lnTo>
                  <a:pt x="76873" y="19481"/>
                </a:lnTo>
                <a:lnTo>
                  <a:pt x="81481" y="16027"/>
                </a:lnTo>
                <a:lnTo>
                  <a:pt x="65836" y="16027"/>
                </a:lnTo>
                <a:lnTo>
                  <a:pt x="64858" y="13627"/>
                </a:lnTo>
                <a:lnTo>
                  <a:pt x="64438" y="12877"/>
                </a:lnTo>
                <a:close/>
              </a:path>
              <a:path w="384810" h="89535">
                <a:moveTo>
                  <a:pt x="118347" y="12877"/>
                </a:moveTo>
                <a:lnTo>
                  <a:pt x="93726" y="12877"/>
                </a:lnTo>
                <a:lnTo>
                  <a:pt x="96177" y="13411"/>
                </a:lnTo>
                <a:lnTo>
                  <a:pt x="100342" y="15582"/>
                </a:lnTo>
                <a:lnTo>
                  <a:pt x="107378" y="85978"/>
                </a:lnTo>
                <a:lnTo>
                  <a:pt x="107873" y="86639"/>
                </a:lnTo>
                <a:lnTo>
                  <a:pt x="113436" y="87883"/>
                </a:lnTo>
                <a:lnTo>
                  <a:pt x="116446" y="87883"/>
                </a:lnTo>
                <a:lnTo>
                  <a:pt x="122412" y="28447"/>
                </a:lnTo>
                <a:lnTo>
                  <a:pt x="122034" y="24955"/>
                </a:lnTo>
                <a:lnTo>
                  <a:pt x="120129" y="16738"/>
                </a:lnTo>
                <a:lnTo>
                  <a:pt x="118541" y="13144"/>
                </a:lnTo>
                <a:lnTo>
                  <a:pt x="118347" y="12877"/>
                </a:lnTo>
                <a:close/>
              </a:path>
              <a:path w="384810" h="89535">
                <a:moveTo>
                  <a:pt x="99453" y="0"/>
                </a:moveTo>
                <a:lnTo>
                  <a:pt x="91922" y="0"/>
                </a:lnTo>
                <a:lnTo>
                  <a:pt x="89725" y="292"/>
                </a:lnTo>
                <a:lnTo>
                  <a:pt x="65836" y="16027"/>
                </a:lnTo>
                <a:lnTo>
                  <a:pt x="81481" y="16027"/>
                </a:lnTo>
                <a:lnTo>
                  <a:pt x="83921" y="14198"/>
                </a:lnTo>
                <a:lnTo>
                  <a:pt x="87426" y="12877"/>
                </a:lnTo>
                <a:lnTo>
                  <a:pt x="118347" y="12877"/>
                </a:lnTo>
                <a:lnTo>
                  <a:pt x="114071" y="7023"/>
                </a:lnTo>
                <a:lnTo>
                  <a:pt x="111150" y="4571"/>
                </a:lnTo>
                <a:lnTo>
                  <a:pt x="103924" y="914"/>
                </a:lnTo>
                <a:lnTo>
                  <a:pt x="99453" y="0"/>
                </a:lnTo>
                <a:close/>
              </a:path>
              <a:path w="384810" h="89535">
                <a:moveTo>
                  <a:pt x="43827" y="0"/>
                </a:moveTo>
                <a:lnTo>
                  <a:pt x="35928" y="0"/>
                </a:lnTo>
                <a:lnTo>
                  <a:pt x="31508" y="1181"/>
                </a:lnTo>
                <a:lnTo>
                  <a:pt x="22745" y="5930"/>
                </a:lnTo>
                <a:lnTo>
                  <a:pt x="18237" y="9664"/>
                </a:lnTo>
                <a:lnTo>
                  <a:pt x="13576" y="14770"/>
                </a:lnTo>
                <a:lnTo>
                  <a:pt x="29407" y="14770"/>
                </a:lnTo>
                <a:lnTo>
                  <a:pt x="30175" y="14198"/>
                </a:lnTo>
                <a:lnTo>
                  <a:pt x="33693" y="12877"/>
                </a:lnTo>
                <a:lnTo>
                  <a:pt x="64438" y="12877"/>
                </a:lnTo>
                <a:lnTo>
                  <a:pt x="63639" y="11455"/>
                </a:lnTo>
                <a:lnTo>
                  <a:pt x="46901" y="393"/>
                </a:lnTo>
                <a:lnTo>
                  <a:pt x="43827" y="0"/>
                </a:lnTo>
                <a:close/>
              </a:path>
              <a:path w="384810" h="89535">
                <a:moveTo>
                  <a:pt x="192417" y="0"/>
                </a:moveTo>
                <a:lnTo>
                  <a:pt x="178574" y="0"/>
                </a:lnTo>
                <a:lnTo>
                  <a:pt x="172427" y="1117"/>
                </a:lnTo>
                <a:lnTo>
                  <a:pt x="144335" y="32613"/>
                </a:lnTo>
                <a:lnTo>
                  <a:pt x="143459" y="38684"/>
                </a:lnTo>
                <a:lnTo>
                  <a:pt x="143565" y="52920"/>
                </a:lnTo>
                <a:lnTo>
                  <a:pt x="171157" y="88061"/>
                </a:lnTo>
                <a:lnTo>
                  <a:pt x="177076" y="89052"/>
                </a:lnTo>
                <a:lnTo>
                  <a:pt x="190855" y="89052"/>
                </a:lnTo>
                <a:lnTo>
                  <a:pt x="196989" y="87922"/>
                </a:lnTo>
                <a:lnTo>
                  <a:pt x="207581" y="83426"/>
                </a:lnTo>
                <a:lnTo>
                  <a:pt x="211988" y="80289"/>
                </a:lnTo>
                <a:lnTo>
                  <a:pt x="215284" y="76530"/>
                </a:lnTo>
                <a:lnTo>
                  <a:pt x="179768" y="76530"/>
                </a:lnTo>
                <a:lnTo>
                  <a:pt x="175691" y="75679"/>
                </a:lnTo>
                <a:lnTo>
                  <a:pt x="159228" y="49339"/>
                </a:lnTo>
                <a:lnTo>
                  <a:pt x="159287" y="38684"/>
                </a:lnTo>
                <a:lnTo>
                  <a:pt x="180517" y="12433"/>
                </a:lnTo>
                <a:lnTo>
                  <a:pt x="216743" y="12433"/>
                </a:lnTo>
                <a:lnTo>
                  <a:pt x="212648" y="7835"/>
                </a:lnTo>
                <a:lnTo>
                  <a:pt x="208445" y="4952"/>
                </a:lnTo>
                <a:lnTo>
                  <a:pt x="198335" y="990"/>
                </a:lnTo>
                <a:lnTo>
                  <a:pt x="192417" y="0"/>
                </a:lnTo>
                <a:close/>
              </a:path>
              <a:path w="384810" h="89535">
                <a:moveTo>
                  <a:pt x="216743" y="12433"/>
                </a:moveTo>
                <a:lnTo>
                  <a:pt x="189903" y="12433"/>
                </a:lnTo>
                <a:lnTo>
                  <a:pt x="193979" y="13284"/>
                </a:lnTo>
                <a:lnTo>
                  <a:pt x="200547" y="16713"/>
                </a:lnTo>
                <a:lnTo>
                  <a:pt x="210305" y="50279"/>
                </a:lnTo>
                <a:lnTo>
                  <a:pt x="209918" y="53632"/>
                </a:lnTo>
                <a:lnTo>
                  <a:pt x="189103" y="76530"/>
                </a:lnTo>
                <a:lnTo>
                  <a:pt x="215284" y="76530"/>
                </a:lnTo>
                <a:lnTo>
                  <a:pt x="219036" y="72250"/>
                </a:lnTo>
                <a:lnTo>
                  <a:pt x="221678" y="67462"/>
                </a:lnTo>
                <a:lnTo>
                  <a:pt x="225234" y="56349"/>
                </a:lnTo>
                <a:lnTo>
                  <a:pt x="226123" y="50279"/>
                </a:lnTo>
                <a:lnTo>
                  <a:pt x="226017" y="36131"/>
                </a:lnTo>
                <a:lnTo>
                  <a:pt x="225272" y="30797"/>
                </a:lnTo>
                <a:lnTo>
                  <a:pt x="221907" y="19989"/>
                </a:lnTo>
                <a:lnTo>
                  <a:pt x="219379" y="15392"/>
                </a:lnTo>
                <a:lnTo>
                  <a:pt x="216743" y="12433"/>
                </a:lnTo>
                <a:close/>
              </a:path>
              <a:path w="384810" h="89535">
                <a:moveTo>
                  <a:pt x="256540" y="1257"/>
                </a:moveTo>
                <a:lnTo>
                  <a:pt x="253784" y="1257"/>
                </a:lnTo>
                <a:lnTo>
                  <a:pt x="252653" y="1308"/>
                </a:lnTo>
                <a:lnTo>
                  <a:pt x="248412" y="85978"/>
                </a:lnTo>
                <a:lnTo>
                  <a:pt x="248843" y="86639"/>
                </a:lnTo>
                <a:lnTo>
                  <a:pt x="254368" y="87883"/>
                </a:lnTo>
                <a:lnTo>
                  <a:pt x="257365" y="87883"/>
                </a:lnTo>
                <a:lnTo>
                  <a:pt x="263461" y="31788"/>
                </a:lnTo>
                <a:lnTo>
                  <a:pt x="265607" y="28486"/>
                </a:lnTo>
                <a:lnTo>
                  <a:pt x="277132" y="15849"/>
                </a:lnTo>
                <a:lnTo>
                  <a:pt x="261988" y="15849"/>
                </a:lnTo>
                <a:lnTo>
                  <a:pt x="257657" y="1308"/>
                </a:lnTo>
                <a:lnTo>
                  <a:pt x="256540" y="1257"/>
                </a:lnTo>
                <a:close/>
              </a:path>
              <a:path w="384810" h="89535">
                <a:moveTo>
                  <a:pt x="296387" y="14046"/>
                </a:moveTo>
                <a:lnTo>
                  <a:pt x="284861" y="14046"/>
                </a:lnTo>
                <a:lnTo>
                  <a:pt x="286054" y="14173"/>
                </a:lnTo>
                <a:lnTo>
                  <a:pt x="288264" y="14643"/>
                </a:lnTo>
                <a:lnTo>
                  <a:pt x="289255" y="14897"/>
                </a:lnTo>
                <a:lnTo>
                  <a:pt x="291033" y="15443"/>
                </a:lnTo>
                <a:lnTo>
                  <a:pt x="291820" y="15709"/>
                </a:lnTo>
                <a:lnTo>
                  <a:pt x="293230" y="16255"/>
                </a:lnTo>
                <a:lnTo>
                  <a:pt x="293827" y="16382"/>
                </a:lnTo>
                <a:lnTo>
                  <a:pt x="294805" y="16382"/>
                </a:lnTo>
                <a:lnTo>
                  <a:pt x="295198" y="16255"/>
                </a:lnTo>
                <a:lnTo>
                  <a:pt x="295744" y="15709"/>
                </a:lnTo>
                <a:lnTo>
                  <a:pt x="295973" y="15328"/>
                </a:lnTo>
                <a:lnTo>
                  <a:pt x="296341" y="14300"/>
                </a:lnTo>
                <a:lnTo>
                  <a:pt x="296387" y="14046"/>
                </a:lnTo>
                <a:close/>
              </a:path>
              <a:path w="384810" h="89535">
                <a:moveTo>
                  <a:pt x="285381" y="0"/>
                </a:moveTo>
                <a:lnTo>
                  <a:pt x="282803" y="0"/>
                </a:lnTo>
                <a:lnTo>
                  <a:pt x="281051" y="228"/>
                </a:lnTo>
                <a:lnTo>
                  <a:pt x="261988" y="15849"/>
                </a:lnTo>
                <a:lnTo>
                  <a:pt x="277132" y="15849"/>
                </a:lnTo>
                <a:lnTo>
                  <a:pt x="277609" y="15544"/>
                </a:lnTo>
                <a:lnTo>
                  <a:pt x="280543" y="14350"/>
                </a:lnTo>
                <a:lnTo>
                  <a:pt x="282041" y="14046"/>
                </a:lnTo>
                <a:lnTo>
                  <a:pt x="296387" y="14046"/>
                </a:lnTo>
                <a:lnTo>
                  <a:pt x="296468" y="13601"/>
                </a:lnTo>
                <a:lnTo>
                  <a:pt x="296583" y="11798"/>
                </a:lnTo>
                <a:lnTo>
                  <a:pt x="296481" y="4648"/>
                </a:lnTo>
                <a:lnTo>
                  <a:pt x="296392" y="4229"/>
                </a:lnTo>
                <a:lnTo>
                  <a:pt x="286283" y="50"/>
                </a:lnTo>
                <a:lnTo>
                  <a:pt x="285381" y="0"/>
                </a:lnTo>
                <a:close/>
              </a:path>
              <a:path w="384810" h="89535">
                <a:moveTo>
                  <a:pt x="354495" y="0"/>
                </a:moveTo>
                <a:lnTo>
                  <a:pt x="341947" y="0"/>
                </a:lnTo>
                <a:lnTo>
                  <a:pt x="336461" y="1041"/>
                </a:lnTo>
                <a:lnTo>
                  <a:pt x="309245" y="31711"/>
                </a:lnTo>
                <a:lnTo>
                  <a:pt x="308330" y="37972"/>
                </a:lnTo>
                <a:lnTo>
                  <a:pt x="308330" y="52260"/>
                </a:lnTo>
                <a:lnTo>
                  <a:pt x="336905" y="88125"/>
                </a:lnTo>
                <a:lnTo>
                  <a:pt x="342861" y="89052"/>
                </a:lnTo>
                <a:lnTo>
                  <a:pt x="353580" y="89052"/>
                </a:lnTo>
                <a:lnTo>
                  <a:pt x="380885" y="76987"/>
                </a:lnTo>
                <a:lnTo>
                  <a:pt x="346087" y="76987"/>
                </a:lnTo>
                <a:lnTo>
                  <a:pt x="341871" y="76301"/>
                </a:lnTo>
                <a:lnTo>
                  <a:pt x="324027" y="47548"/>
                </a:lnTo>
                <a:lnTo>
                  <a:pt x="380009" y="47548"/>
                </a:lnTo>
                <a:lnTo>
                  <a:pt x="381381" y="47053"/>
                </a:lnTo>
                <a:lnTo>
                  <a:pt x="383768" y="45072"/>
                </a:lnTo>
                <a:lnTo>
                  <a:pt x="384378" y="43395"/>
                </a:lnTo>
                <a:lnTo>
                  <a:pt x="384378" y="36652"/>
                </a:lnTo>
                <a:lnTo>
                  <a:pt x="324027" y="36652"/>
                </a:lnTo>
                <a:lnTo>
                  <a:pt x="324154" y="33350"/>
                </a:lnTo>
                <a:lnTo>
                  <a:pt x="343471" y="11620"/>
                </a:lnTo>
                <a:lnTo>
                  <a:pt x="376107" y="11620"/>
                </a:lnTo>
                <a:lnTo>
                  <a:pt x="372897" y="7848"/>
                </a:lnTo>
                <a:lnTo>
                  <a:pt x="369138" y="5105"/>
                </a:lnTo>
                <a:lnTo>
                  <a:pt x="360019" y="1015"/>
                </a:lnTo>
                <a:lnTo>
                  <a:pt x="354495" y="0"/>
                </a:lnTo>
                <a:close/>
              </a:path>
              <a:path w="384810" h="89535">
                <a:moveTo>
                  <a:pt x="378828" y="70865"/>
                </a:moveTo>
                <a:lnTo>
                  <a:pt x="377659" y="70865"/>
                </a:lnTo>
                <a:lnTo>
                  <a:pt x="376567" y="71183"/>
                </a:lnTo>
                <a:lnTo>
                  <a:pt x="373672" y="72440"/>
                </a:lnTo>
                <a:lnTo>
                  <a:pt x="371817" y="73139"/>
                </a:lnTo>
                <a:lnTo>
                  <a:pt x="367334" y="74701"/>
                </a:lnTo>
                <a:lnTo>
                  <a:pt x="364667" y="75412"/>
                </a:lnTo>
                <a:lnTo>
                  <a:pt x="358521" y="76669"/>
                </a:lnTo>
                <a:lnTo>
                  <a:pt x="355015" y="76987"/>
                </a:lnTo>
                <a:lnTo>
                  <a:pt x="380885" y="76987"/>
                </a:lnTo>
                <a:lnTo>
                  <a:pt x="379209" y="70967"/>
                </a:lnTo>
                <a:lnTo>
                  <a:pt x="378828" y="70865"/>
                </a:lnTo>
                <a:close/>
              </a:path>
              <a:path w="384810" h="89535">
                <a:moveTo>
                  <a:pt x="376107" y="11620"/>
                </a:moveTo>
                <a:lnTo>
                  <a:pt x="354558" y="11620"/>
                </a:lnTo>
                <a:lnTo>
                  <a:pt x="360083" y="13842"/>
                </a:lnTo>
                <a:lnTo>
                  <a:pt x="367538" y="22720"/>
                </a:lnTo>
                <a:lnTo>
                  <a:pt x="369316" y="28841"/>
                </a:lnTo>
                <a:lnTo>
                  <a:pt x="369125" y="36652"/>
                </a:lnTo>
                <a:lnTo>
                  <a:pt x="384378" y="36652"/>
                </a:lnTo>
                <a:lnTo>
                  <a:pt x="384378" y="33070"/>
                </a:lnTo>
                <a:lnTo>
                  <a:pt x="383679" y="28105"/>
                </a:lnTo>
                <a:lnTo>
                  <a:pt x="380923" y="18808"/>
                </a:lnTo>
                <a:lnTo>
                  <a:pt x="378777" y="14757"/>
                </a:lnTo>
                <a:lnTo>
                  <a:pt x="376107" y="11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79711" y="4376466"/>
            <a:ext cx="630059" cy="12713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578415" y="4376823"/>
            <a:ext cx="265430" cy="127000"/>
          </a:xfrm>
          <a:custGeom>
            <a:avLst/>
            <a:gdLst/>
            <a:ahLst/>
            <a:cxnLst/>
            <a:rect l="l" t="t" r="r" b="b"/>
            <a:pathLst>
              <a:path w="265429" h="127000">
                <a:moveTo>
                  <a:pt x="64113" y="49796"/>
                </a:moveTo>
                <a:lnTo>
                  <a:pt x="37376" y="49796"/>
                </a:lnTo>
                <a:lnTo>
                  <a:pt x="40322" y="50203"/>
                </a:lnTo>
                <a:lnTo>
                  <a:pt x="45097" y="51828"/>
                </a:lnTo>
                <a:lnTo>
                  <a:pt x="52806" y="65760"/>
                </a:lnTo>
                <a:lnTo>
                  <a:pt x="52806" y="75183"/>
                </a:lnTo>
                <a:lnTo>
                  <a:pt x="34988" y="75183"/>
                </a:lnTo>
                <a:lnTo>
                  <a:pt x="29197" y="75742"/>
                </a:lnTo>
                <a:lnTo>
                  <a:pt x="0" y="97548"/>
                </a:lnTo>
                <a:lnTo>
                  <a:pt x="0" y="106006"/>
                </a:lnTo>
                <a:lnTo>
                  <a:pt x="24307" y="126784"/>
                </a:lnTo>
                <a:lnTo>
                  <a:pt x="33616" y="126784"/>
                </a:lnTo>
                <a:lnTo>
                  <a:pt x="38315" y="125729"/>
                </a:lnTo>
                <a:lnTo>
                  <a:pt x="47193" y="121526"/>
                </a:lnTo>
                <a:lnTo>
                  <a:pt x="51219" y="118592"/>
                </a:lnTo>
                <a:lnTo>
                  <a:pt x="54487" y="115163"/>
                </a:lnTo>
                <a:lnTo>
                  <a:pt x="26136" y="115163"/>
                </a:lnTo>
                <a:lnTo>
                  <a:pt x="22326" y="113918"/>
                </a:lnTo>
                <a:lnTo>
                  <a:pt x="16878" y="108940"/>
                </a:lnTo>
                <a:lnTo>
                  <a:pt x="15519" y="105587"/>
                </a:lnTo>
                <a:lnTo>
                  <a:pt x="15519" y="98932"/>
                </a:lnTo>
                <a:lnTo>
                  <a:pt x="67868" y="85902"/>
                </a:lnTo>
                <a:lnTo>
                  <a:pt x="67841" y="63004"/>
                </a:lnTo>
                <a:lnTo>
                  <a:pt x="67284" y="58800"/>
                </a:lnTo>
                <a:lnTo>
                  <a:pt x="64960" y="51231"/>
                </a:lnTo>
                <a:lnTo>
                  <a:pt x="64113" y="49796"/>
                </a:lnTo>
                <a:close/>
              </a:path>
              <a:path w="265429" h="127000">
                <a:moveTo>
                  <a:pt x="67868" y="114807"/>
                </a:moveTo>
                <a:lnTo>
                  <a:pt x="54825" y="114807"/>
                </a:lnTo>
                <a:lnTo>
                  <a:pt x="54825" y="123634"/>
                </a:lnTo>
                <a:lnTo>
                  <a:pt x="59753" y="125615"/>
                </a:lnTo>
                <a:lnTo>
                  <a:pt x="63004" y="125615"/>
                </a:lnTo>
                <a:lnTo>
                  <a:pt x="67868" y="123634"/>
                </a:lnTo>
                <a:lnTo>
                  <a:pt x="67868" y="114807"/>
                </a:lnTo>
                <a:close/>
              </a:path>
              <a:path w="265429" h="127000">
                <a:moveTo>
                  <a:pt x="67868" y="85902"/>
                </a:moveTo>
                <a:lnTo>
                  <a:pt x="52806" y="85902"/>
                </a:lnTo>
                <a:lnTo>
                  <a:pt x="52806" y="103098"/>
                </a:lnTo>
                <a:lnTo>
                  <a:pt x="49072" y="107187"/>
                </a:lnTo>
                <a:lnTo>
                  <a:pt x="45504" y="110210"/>
                </a:lnTo>
                <a:lnTo>
                  <a:pt x="38709" y="114172"/>
                </a:lnTo>
                <a:lnTo>
                  <a:pt x="35013" y="115163"/>
                </a:lnTo>
                <a:lnTo>
                  <a:pt x="54487" y="115163"/>
                </a:lnTo>
                <a:lnTo>
                  <a:pt x="54825" y="114807"/>
                </a:lnTo>
                <a:lnTo>
                  <a:pt x="67868" y="114807"/>
                </a:lnTo>
                <a:lnTo>
                  <a:pt x="67868" y="85902"/>
                </a:lnTo>
                <a:close/>
              </a:path>
              <a:path w="265429" h="127000">
                <a:moveTo>
                  <a:pt x="41198" y="37731"/>
                </a:moveTo>
                <a:lnTo>
                  <a:pt x="32080" y="37731"/>
                </a:lnTo>
                <a:lnTo>
                  <a:pt x="28930" y="38011"/>
                </a:lnTo>
                <a:lnTo>
                  <a:pt x="4102" y="54140"/>
                </a:lnTo>
                <a:lnTo>
                  <a:pt x="4343" y="55638"/>
                </a:lnTo>
                <a:lnTo>
                  <a:pt x="6578" y="58165"/>
                </a:lnTo>
                <a:lnTo>
                  <a:pt x="7810" y="58165"/>
                </a:lnTo>
                <a:lnTo>
                  <a:pt x="8915" y="57734"/>
                </a:lnTo>
                <a:lnTo>
                  <a:pt x="11925" y="55994"/>
                </a:lnTo>
                <a:lnTo>
                  <a:pt x="13792" y="55029"/>
                </a:lnTo>
                <a:lnTo>
                  <a:pt x="18262" y="52933"/>
                </a:lnTo>
                <a:lnTo>
                  <a:pt x="20866" y="51968"/>
                </a:lnTo>
                <a:lnTo>
                  <a:pt x="26797" y="50228"/>
                </a:lnTo>
                <a:lnTo>
                  <a:pt x="30149" y="49796"/>
                </a:lnTo>
                <a:lnTo>
                  <a:pt x="64113" y="49796"/>
                </a:lnTo>
                <a:lnTo>
                  <a:pt x="63093" y="48069"/>
                </a:lnTo>
                <a:lnTo>
                  <a:pt x="57950" y="42964"/>
                </a:lnTo>
                <a:lnTo>
                  <a:pt x="54584" y="41033"/>
                </a:lnTo>
                <a:lnTo>
                  <a:pt x="46253" y="38392"/>
                </a:lnTo>
                <a:lnTo>
                  <a:pt x="41198" y="37731"/>
                </a:lnTo>
                <a:close/>
              </a:path>
              <a:path w="265429" h="127000">
                <a:moveTo>
                  <a:pt x="103746" y="38988"/>
                </a:moveTo>
                <a:lnTo>
                  <a:pt x="100990" y="38988"/>
                </a:lnTo>
                <a:lnTo>
                  <a:pt x="99860" y="39039"/>
                </a:lnTo>
                <a:lnTo>
                  <a:pt x="95605" y="40893"/>
                </a:lnTo>
                <a:lnTo>
                  <a:pt x="95618" y="123710"/>
                </a:lnTo>
                <a:lnTo>
                  <a:pt x="101574" y="125615"/>
                </a:lnTo>
                <a:lnTo>
                  <a:pt x="104571" y="125615"/>
                </a:lnTo>
                <a:lnTo>
                  <a:pt x="110667" y="123304"/>
                </a:lnTo>
                <a:lnTo>
                  <a:pt x="110667" y="66179"/>
                </a:lnTo>
                <a:lnTo>
                  <a:pt x="114833" y="61086"/>
                </a:lnTo>
                <a:lnTo>
                  <a:pt x="118808" y="57213"/>
                </a:lnTo>
                <a:lnTo>
                  <a:pt x="125581" y="52501"/>
                </a:lnTo>
                <a:lnTo>
                  <a:pt x="109194" y="52501"/>
                </a:lnTo>
                <a:lnTo>
                  <a:pt x="104863" y="39039"/>
                </a:lnTo>
                <a:lnTo>
                  <a:pt x="103746" y="38988"/>
                </a:lnTo>
                <a:close/>
              </a:path>
              <a:path w="265429" h="127000">
                <a:moveTo>
                  <a:pt x="162293" y="50609"/>
                </a:moveTo>
                <a:lnTo>
                  <a:pt x="136931" y="50609"/>
                </a:lnTo>
                <a:lnTo>
                  <a:pt x="139522" y="51142"/>
                </a:lnTo>
                <a:lnTo>
                  <a:pt x="143992" y="53314"/>
                </a:lnTo>
                <a:lnTo>
                  <a:pt x="151663" y="123710"/>
                </a:lnTo>
                <a:lnTo>
                  <a:pt x="152146" y="124371"/>
                </a:lnTo>
                <a:lnTo>
                  <a:pt x="157632" y="125615"/>
                </a:lnTo>
                <a:lnTo>
                  <a:pt x="160629" y="125615"/>
                </a:lnTo>
                <a:lnTo>
                  <a:pt x="166573" y="123710"/>
                </a:lnTo>
                <a:lnTo>
                  <a:pt x="166542" y="66179"/>
                </a:lnTo>
                <a:lnTo>
                  <a:pt x="166192" y="62687"/>
                </a:lnTo>
                <a:lnTo>
                  <a:pt x="164172" y="54470"/>
                </a:lnTo>
                <a:lnTo>
                  <a:pt x="162496" y="50876"/>
                </a:lnTo>
                <a:lnTo>
                  <a:pt x="162293" y="50609"/>
                </a:lnTo>
                <a:close/>
              </a:path>
              <a:path w="265429" h="127000">
                <a:moveTo>
                  <a:pt x="142633" y="37731"/>
                </a:moveTo>
                <a:lnTo>
                  <a:pt x="132410" y="37731"/>
                </a:lnTo>
                <a:lnTo>
                  <a:pt x="127736" y="38912"/>
                </a:lnTo>
                <a:lnTo>
                  <a:pt x="118491" y="43662"/>
                </a:lnTo>
                <a:lnTo>
                  <a:pt x="113855" y="47396"/>
                </a:lnTo>
                <a:lnTo>
                  <a:pt x="109194" y="52501"/>
                </a:lnTo>
                <a:lnTo>
                  <a:pt x="125581" y="52501"/>
                </a:lnTo>
                <a:lnTo>
                  <a:pt x="126403" y="51930"/>
                </a:lnTo>
                <a:lnTo>
                  <a:pt x="130200" y="50609"/>
                </a:lnTo>
                <a:lnTo>
                  <a:pt x="162293" y="50609"/>
                </a:lnTo>
                <a:lnTo>
                  <a:pt x="157848" y="44754"/>
                </a:lnTo>
                <a:lnTo>
                  <a:pt x="154800" y="42303"/>
                </a:lnTo>
                <a:lnTo>
                  <a:pt x="147269" y="38646"/>
                </a:lnTo>
                <a:lnTo>
                  <a:pt x="142633" y="37731"/>
                </a:lnTo>
                <a:close/>
              </a:path>
              <a:path w="265429" h="127000">
                <a:moveTo>
                  <a:pt x="229806" y="37731"/>
                </a:moveTo>
                <a:lnTo>
                  <a:pt x="219163" y="37731"/>
                </a:lnTo>
                <a:lnTo>
                  <a:pt x="214033" y="38798"/>
                </a:lnTo>
                <a:lnTo>
                  <a:pt x="190106" y="70040"/>
                </a:lnTo>
                <a:lnTo>
                  <a:pt x="189344" y="76326"/>
                </a:lnTo>
                <a:lnTo>
                  <a:pt x="189406" y="89750"/>
                </a:lnTo>
                <a:lnTo>
                  <a:pt x="211721" y="125628"/>
                </a:lnTo>
                <a:lnTo>
                  <a:pt x="216890" y="126784"/>
                </a:lnTo>
                <a:lnTo>
                  <a:pt x="228523" y="126784"/>
                </a:lnTo>
                <a:lnTo>
                  <a:pt x="233654" y="125488"/>
                </a:lnTo>
                <a:lnTo>
                  <a:pt x="243027" y="120332"/>
                </a:lnTo>
                <a:lnTo>
                  <a:pt x="247535" y="116725"/>
                </a:lnTo>
                <a:lnTo>
                  <a:pt x="250017" y="114084"/>
                </a:lnTo>
                <a:lnTo>
                  <a:pt x="221640" y="114084"/>
                </a:lnTo>
                <a:lnTo>
                  <a:pt x="218325" y="113169"/>
                </a:lnTo>
                <a:lnTo>
                  <a:pt x="205041" y="85750"/>
                </a:lnTo>
                <a:lnTo>
                  <a:pt x="205041" y="77825"/>
                </a:lnTo>
                <a:lnTo>
                  <a:pt x="222402" y="50520"/>
                </a:lnTo>
                <a:lnTo>
                  <a:pt x="265379" y="50520"/>
                </a:lnTo>
                <a:lnTo>
                  <a:pt x="265379" y="49974"/>
                </a:lnTo>
                <a:lnTo>
                  <a:pt x="250139" y="49974"/>
                </a:lnTo>
                <a:lnTo>
                  <a:pt x="246227" y="45961"/>
                </a:lnTo>
                <a:lnTo>
                  <a:pt x="242252" y="42913"/>
                </a:lnTo>
                <a:lnTo>
                  <a:pt x="234238" y="38773"/>
                </a:lnTo>
                <a:lnTo>
                  <a:pt x="229806" y="37731"/>
                </a:lnTo>
                <a:close/>
              </a:path>
              <a:path w="265429" h="127000">
                <a:moveTo>
                  <a:pt x="265379" y="112102"/>
                </a:moveTo>
                <a:lnTo>
                  <a:pt x="251879" y="112102"/>
                </a:lnTo>
                <a:lnTo>
                  <a:pt x="252006" y="123723"/>
                </a:lnTo>
                <a:lnTo>
                  <a:pt x="252501" y="124447"/>
                </a:lnTo>
                <a:lnTo>
                  <a:pt x="257492" y="125615"/>
                </a:lnTo>
                <a:lnTo>
                  <a:pt x="259994" y="125615"/>
                </a:lnTo>
                <a:lnTo>
                  <a:pt x="265379" y="112102"/>
                </a:lnTo>
                <a:close/>
              </a:path>
              <a:path w="265429" h="127000">
                <a:moveTo>
                  <a:pt x="265379" y="50520"/>
                </a:moveTo>
                <a:lnTo>
                  <a:pt x="230428" y="50520"/>
                </a:lnTo>
                <a:lnTo>
                  <a:pt x="234416" y="51828"/>
                </a:lnTo>
                <a:lnTo>
                  <a:pt x="242074" y="57048"/>
                </a:lnTo>
                <a:lnTo>
                  <a:pt x="246037" y="60845"/>
                </a:lnTo>
                <a:lnTo>
                  <a:pt x="250139" y="65824"/>
                </a:lnTo>
                <a:lnTo>
                  <a:pt x="250139" y="98234"/>
                </a:lnTo>
                <a:lnTo>
                  <a:pt x="227634" y="114084"/>
                </a:lnTo>
                <a:lnTo>
                  <a:pt x="250017" y="114084"/>
                </a:lnTo>
                <a:lnTo>
                  <a:pt x="251879" y="112102"/>
                </a:lnTo>
                <a:lnTo>
                  <a:pt x="265379" y="112102"/>
                </a:lnTo>
                <a:lnTo>
                  <a:pt x="265379" y="50520"/>
                </a:lnTo>
                <a:close/>
              </a:path>
              <a:path w="265429" h="127000">
                <a:moveTo>
                  <a:pt x="259207" y="0"/>
                </a:moveTo>
                <a:lnTo>
                  <a:pt x="256197" y="0"/>
                </a:lnTo>
                <a:lnTo>
                  <a:pt x="254990" y="76"/>
                </a:lnTo>
                <a:lnTo>
                  <a:pt x="250139" y="49974"/>
                </a:lnTo>
                <a:lnTo>
                  <a:pt x="265379" y="49974"/>
                </a:lnTo>
                <a:lnTo>
                  <a:pt x="265252" y="2057"/>
                </a:lnTo>
                <a:lnTo>
                  <a:pt x="259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699410" y="4700445"/>
            <a:ext cx="646023" cy="12777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10550" y="4700455"/>
            <a:ext cx="512483" cy="12776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992037" y="4701434"/>
            <a:ext cx="756323" cy="12678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987313" y="1434417"/>
            <a:ext cx="1226565" cy="1226527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7688377" y="2881782"/>
            <a:ext cx="961390" cy="186055"/>
          </a:xfrm>
          <a:custGeom>
            <a:avLst/>
            <a:gdLst/>
            <a:ahLst/>
            <a:cxnLst/>
            <a:rect l="l" t="t" r="r" b="b"/>
            <a:pathLst>
              <a:path w="961390" h="186055">
                <a:moveTo>
                  <a:pt x="136969" y="4064"/>
                </a:moveTo>
                <a:lnTo>
                  <a:pt x="125120" y="0"/>
                </a:lnTo>
                <a:lnTo>
                  <a:pt x="119126" y="0"/>
                </a:lnTo>
                <a:lnTo>
                  <a:pt x="106553" y="4064"/>
                </a:lnTo>
                <a:lnTo>
                  <a:pt x="106641" y="83921"/>
                </a:lnTo>
                <a:lnTo>
                  <a:pt x="106870" y="94399"/>
                </a:lnTo>
                <a:lnTo>
                  <a:pt x="107061" y="99834"/>
                </a:lnTo>
                <a:lnTo>
                  <a:pt x="107315" y="105041"/>
                </a:lnTo>
                <a:lnTo>
                  <a:pt x="107188" y="105041"/>
                </a:lnTo>
                <a:lnTo>
                  <a:pt x="86525" y="68313"/>
                </a:lnTo>
                <a:lnTo>
                  <a:pt x="64719" y="32715"/>
                </a:lnTo>
                <a:lnTo>
                  <a:pt x="54178" y="15519"/>
                </a:lnTo>
                <a:lnTo>
                  <a:pt x="52552" y="12623"/>
                </a:lnTo>
                <a:lnTo>
                  <a:pt x="33553" y="457"/>
                </a:lnTo>
                <a:lnTo>
                  <a:pt x="8737" y="469"/>
                </a:lnTo>
                <a:lnTo>
                  <a:pt x="5892" y="1320"/>
                </a:lnTo>
                <a:lnTo>
                  <a:pt x="1181" y="4826"/>
                </a:lnTo>
                <a:lnTo>
                  <a:pt x="0" y="7442"/>
                </a:lnTo>
                <a:lnTo>
                  <a:pt x="50" y="141655"/>
                </a:lnTo>
                <a:lnTo>
                  <a:pt x="12026" y="145554"/>
                </a:lnTo>
                <a:lnTo>
                  <a:pt x="18110" y="145554"/>
                </a:lnTo>
                <a:lnTo>
                  <a:pt x="30340" y="54051"/>
                </a:lnTo>
                <a:lnTo>
                  <a:pt x="29400" y="32715"/>
                </a:lnTo>
                <a:lnTo>
                  <a:pt x="29654" y="32715"/>
                </a:lnTo>
                <a:lnTo>
                  <a:pt x="84975" y="126809"/>
                </a:lnTo>
                <a:lnTo>
                  <a:pt x="87122" y="130530"/>
                </a:lnTo>
                <a:lnTo>
                  <a:pt x="106883" y="145110"/>
                </a:lnTo>
                <a:lnTo>
                  <a:pt x="125882" y="145110"/>
                </a:lnTo>
                <a:lnTo>
                  <a:pt x="136969" y="136334"/>
                </a:lnTo>
                <a:lnTo>
                  <a:pt x="136969" y="105041"/>
                </a:lnTo>
                <a:lnTo>
                  <a:pt x="136969" y="4064"/>
                </a:lnTo>
                <a:close/>
              </a:path>
              <a:path w="961390" h="186055">
                <a:moveTo>
                  <a:pt x="276059" y="80378"/>
                </a:moveTo>
                <a:lnTo>
                  <a:pt x="276047" y="76873"/>
                </a:lnTo>
                <a:lnTo>
                  <a:pt x="275031" y="70472"/>
                </a:lnTo>
                <a:lnTo>
                  <a:pt x="270929" y="58572"/>
                </a:lnTo>
                <a:lnTo>
                  <a:pt x="268719" y="55029"/>
                </a:lnTo>
                <a:lnTo>
                  <a:pt x="267716" y="53416"/>
                </a:lnTo>
                <a:lnTo>
                  <a:pt x="258991" y="44704"/>
                </a:lnTo>
                <a:lnTo>
                  <a:pt x="253403" y="41300"/>
                </a:lnTo>
                <a:lnTo>
                  <a:pt x="244995" y="38277"/>
                </a:lnTo>
                <a:lnTo>
                  <a:pt x="244995" y="72478"/>
                </a:lnTo>
                <a:lnTo>
                  <a:pt x="244741" y="80378"/>
                </a:lnTo>
                <a:lnTo>
                  <a:pt x="196481" y="80378"/>
                </a:lnTo>
                <a:lnTo>
                  <a:pt x="196646" y="76873"/>
                </a:lnTo>
                <a:lnTo>
                  <a:pt x="217144" y="55029"/>
                </a:lnTo>
                <a:lnTo>
                  <a:pt x="229387" y="55029"/>
                </a:lnTo>
                <a:lnTo>
                  <a:pt x="235394" y="57289"/>
                </a:lnTo>
                <a:lnTo>
                  <a:pt x="243179" y="66294"/>
                </a:lnTo>
                <a:lnTo>
                  <a:pt x="244995" y="72478"/>
                </a:lnTo>
                <a:lnTo>
                  <a:pt x="244995" y="38277"/>
                </a:lnTo>
                <a:lnTo>
                  <a:pt x="239801" y="36398"/>
                </a:lnTo>
                <a:lnTo>
                  <a:pt x="231609" y="35166"/>
                </a:lnTo>
                <a:lnTo>
                  <a:pt x="212953" y="35166"/>
                </a:lnTo>
                <a:lnTo>
                  <a:pt x="174104" y="55346"/>
                </a:lnTo>
                <a:lnTo>
                  <a:pt x="163614" y="83566"/>
                </a:lnTo>
                <a:lnTo>
                  <a:pt x="163614" y="101727"/>
                </a:lnTo>
                <a:lnTo>
                  <a:pt x="184023" y="138493"/>
                </a:lnTo>
                <a:lnTo>
                  <a:pt x="224840" y="147459"/>
                </a:lnTo>
                <a:lnTo>
                  <a:pt x="230492" y="147459"/>
                </a:lnTo>
                <a:lnTo>
                  <a:pt x="268592" y="139014"/>
                </a:lnTo>
                <a:lnTo>
                  <a:pt x="270649" y="126250"/>
                </a:lnTo>
                <a:lnTo>
                  <a:pt x="270535" y="124485"/>
                </a:lnTo>
                <a:lnTo>
                  <a:pt x="259372" y="121246"/>
                </a:lnTo>
                <a:lnTo>
                  <a:pt x="256921" y="121983"/>
                </a:lnTo>
                <a:lnTo>
                  <a:pt x="250672" y="123698"/>
                </a:lnTo>
                <a:lnTo>
                  <a:pt x="246964" y="124485"/>
                </a:lnTo>
                <a:lnTo>
                  <a:pt x="238404" y="125895"/>
                </a:lnTo>
                <a:lnTo>
                  <a:pt x="233451" y="126250"/>
                </a:lnTo>
                <a:lnTo>
                  <a:pt x="222237" y="126250"/>
                </a:lnTo>
                <a:lnTo>
                  <a:pt x="196481" y="102692"/>
                </a:lnTo>
                <a:lnTo>
                  <a:pt x="196481" y="98450"/>
                </a:lnTo>
                <a:lnTo>
                  <a:pt x="269265" y="98450"/>
                </a:lnTo>
                <a:lnTo>
                  <a:pt x="271678" y="97637"/>
                </a:lnTo>
                <a:lnTo>
                  <a:pt x="275183" y="94361"/>
                </a:lnTo>
                <a:lnTo>
                  <a:pt x="276059" y="91833"/>
                </a:lnTo>
                <a:lnTo>
                  <a:pt x="276059" y="80378"/>
                </a:lnTo>
                <a:close/>
              </a:path>
              <a:path w="961390" h="186055">
                <a:moveTo>
                  <a:pt x="403364" y="141389"/>
                </a:moveTo>
                <a:lnTo>
                  <a:pt x="403047" y="140347"/>
                </a:lnTo>
                <a:lnTo>
                  <a:pt x="402361" y="139090"/>
                </a:lnTo>
                <a:lnTo>
                  <a:pt x="381635" y="106273"/>
                </a:lnTo>
                <a:lnTo>
                  <a:pt x="370916" y="89306"/>
                </a:lnTo>
                <a:lnTo>
                  <a:pt x="380631" y="73901"/>
                </a:lnTo>
                <a:lnTo>
                  <a:pt x="400354" y="42608"/>
                </a:lnTo>
                <a:lnTo>
                  <a:pt x="400748" y="41617"/>
                </a:lnTo>
                <a:lnTo>
                  <a:pt x="400875" y="40640"/>
                </a:lnTo>
                <a:lnTo>
                  <a:pt x="400926" y="39522"/>
                </a:lnTo>
                <a:lnTo>
                  <a:pt x="400456" y="38811"/>
                </a:lnTo>
                <a:lnTo>
                  <a:pt x="398487" y="37769"/>
                </a:lnTo>
                <a:lnTo>
                  <a:pt x="396862" y="37439"/>
                </a:lnTo>
                <a:lnTo>
                  <a:pt x="392328" y="37134"/>
                </a:lnTo>
                <a:lnTo>
                  <a:pt x="389305" y="37058"/>
                </a:lnTo>
                <a:lnTo>
                  <a:pt x="382206" y="37058"/>
                </a:lnTo>
                <a:lnTo>
                  <a:pt x="369506" y="40640"/>
                </a:lnTo>
                <a:lnTo>
                  <a:pt x="349224" y="73901"/>
                </a:lnTo>
                <a:lnTo>
                  <a:pt x="328803" y="40640"/>
                </a:lnTo>
                <a:lnTo>
                  <a:pt x="328383" y="39890"/>
                </a:lnTo>
                <a:lnTo>
                  <a:pt x="327863" y="39281"/>
                </a:lnTo>
                <a:lnTo>
                  <a:pt x="313829" y="37058"/>
                </a:lnTo>
                <a:lnTo>
                  <a:pt x="305879" y="37058"/>
                </a:lnTo>
                <a:lnTo>
                  <a:pt x="293230" y="41617"/>
                </a:lnTo>
                <a:lnTo>
                  <a:pt x="293636" y="42760"/>
                </a:lnTo>
                <a:lnTo>
                  <a:pt x="294411" y="44094"/>
                </a:lnTo>
                <a:lnTo>
                  <a:pt x="323672" y="90081"/>
                </a:lnTo>
                <a:lnTo>
                  <a:pt x="291973" y="139090"/>
                </a:lnTo>
                <a:lnTo>
                  <a:pt x="291198" y="140347"/>
                </a:lnTo>
                <a:lnTo>
                  <a:pt x="290830" y="141389"/>
                </a:lnTo>
                <a:lnTo>
                  <a:pt x="290918" y="143027"/>
                </a:lnTo>
                <a:lnTo>
                  <a:pt x="302577" y="145554"/>
                </a:lnTo>
                <a:lnTo>
                  <a:pt x="309943" y="145554"/>
                </a:lnTo>
                <a:lnTo>
                  <a:pt x="324446" y="141655"/>
                </a:lnTo>
                <a:lnTo>
                  <a:pt x="345630" y="106273"/>
                </a:lnTo>
                <a:lnTo>
                  <a:pt x="366801" y="141655"/>
                </a:lnTo>
                <a:lnTo>
                  <a:pt x="367144" y="142392"/>
                </a:lnTo>
                <a:lnTo>
                  <a:pt x="367665" y="143027"/>
                </a:lnTo>
                <a:lnTo>
                  <a:pt x="382206" y="145554"/>
                </a:lnTo>
                <a:lnTo>
                  <a:pt x="390169" y="145554"/>
                </a:lnTo>
                <a:lnTo>
                  <a:pt x="403275" y="143027"/>
                </a:lnTo>
                <a:lnTo>
                  <a:pt x="403364" y="141389"/>
                </a:lnTo>
                <a:close/>
              </a:path>
              <a:path w="961390" h="186055">
                <a:moveTo>
                  <a:pt x="491045" y="53213"/>
                </a:moveTo>
                <a:lnTo>
                  <a:pt x="486778" y="37731"/>
                </a:lnTo>
                <a:lnTo>
                  <a:pt x="461010" y="37731"/>
                </a:lnTo>
                <a:lnTo>
                  <a:pt x="461010" y="14770"/>
                </a:lnTo>
                <a:lnTo>
                  <a:pt x="448005" y="10833"/>
                </a:lnTo>
                <a:lnTo>
                  <a:pt x="441756" y="10833"/>
                </a:lnTo>
                <a:lnTo>
                  <a:pt x="428790" y="14770"/>
                </a:lnTo>
                <a:lnTo>
                  <a:pt x="428790" y="37731"/>
                </a:lnTo>
                <a:lnTo>
                  <a:pt x="414337" y="37731"/>
                </a:lnTo>
                <a:lnTo>
                  <a:pt x="410057" y="53213"/>
                </a:lnTo>
                <a:lnTo>
                  <a:pt x="410476" y="56134"/>
                </a:lnTo>
                <a:lnTo>
                  <a:pt x="412191" y="59626"/>
                </a:lnTo>
                <a:lnTo>
                  <a:pt x="413435" y="60502"/>
                </a:lnTo>
                <a:lnTo>
                  <a:pt x="428790" y="60502"/>
                </a:lnTo>
                <a:lnTo>
                  <a:pt x="428790" y="117614"/>
                </a:lnTo>
                <a:lnTo>
                  <a:pt x="454164" y="146418"/>
                </a:lnTo>
                <a:lnTo>
                  <a:pt x="459727" y="147116"/>
                </a:lnTo>
                <a:lnTo>
                  <a:pt x="468541" y="147116"/>
                </a:lnTo>
                <a:lnTo>
                  <a:pt x="490956" y="135534"/>
                </a:lnTo>
                <a:lnTo>
                  <a:pt x="490943" y="127482"/>
                </a:lnTo>
                <a:lnTo>
                  <a:pt x="484746" y="121653"/>
                </a:lnTo>
                <a:lnTo>
                  <a:pt x="481698" y="122618"/>
                </a:lnTo>
                <a:lnTo>
                  <a:pt x="480479" y="122923"/>
                </a:lnTo>
                <a:lnTo>
                  <a:pt x="477748" y="123444"/>
                </a:lnTo>
                <a:lnTo>
                  <a:pt x="476199" y="123571"/>
                </a:lnTo>
                <a:lnTo>
                  <a:pt x="469442" y="123571"/>
                </a:lnTo>
                <a:lnTo>
                  <a:pt x="465937" y="122212"/>
                </a:lnTo>
                <a:lnTo>
                  <a:pt x="462000" y="116776"/>
                </a:lnTo>
                <a:lnTo>
                  <a:pt x="461010" y="112699"/>
                </a:lnTo>
                <a:lnTo>
                  <a:pt x="461010" y="60502"/>
                </a:lnTo>
                <a:lnTo>
                  <a:pt x="487667" y="60502"/>
                </a:lnTo>
                <a:lnTo>
                  <a:pt x="488911" y="59626"/>
                </a:lnTo>
                <a:lnTo>
                  <a:pt x="490626" y="56134"/>
                </a:lnTo>
                <a:lnTo>
                  <a:pt x="491045" y="53213"/>
                </a:lnTo>
                <a:close/>
              </a:path>
              <a:path w="961390" h="186055">
                <a:moveTo>
                  <a:pt x="569937" y="88747"/>
                </a:moveTo>
                <a:lnTo>
                  <a:pt x="565061" y="77368"/>
                </a:lnTo>
                <a:lnTo>
                  <a:pt x="508495" y="77368"/>
                </a:lnTo>
                <a:lnTo>
                  <a:pt x="506958" y="78219"/>
                </a:lnTo>
                <a:lnTo>
                  <a:pt x="505066" y="81635"/>
                </a:lnTo>
                <a:lnTo>
                  <a:pt x="504596" y="84582"/>
                </a:lnTo>
                <a:lnTo>
                  <a:pt x="504596" y="92989"/>
                </a:lnTo>
                <a:lnTo>
                  <a:pt x="505066" y="95986"/>
                </a:lnTo>
                <a:lnTo>
                  <a:pt x="506958" y="99479"/>
                </a:lnTo>
                <a:lnTo>
                  <a:pt x="508495" y="100355"/>
                </a:lnTo>
                <a:lnTo>
                  <a:pt x="566089" y="100355"/>
                </a:lnTo>
                <a:lnTo>
                  <a:pt x="567588" y="99504"/>
                </a:lnTo>
                <a:lnTo>
                  <a:pt x="569468" y="96075"/>
                </a:lnTo>
                <a:lnTo>
                  <a:pt x="569937" y="93065"/>
                </a:lnTo>
                <a:lnTo>
                  <a:pt x="569937" y="88747"/>
                </a:lnTo>
                <a:close/>
              </a:path>
              <a:path w="961390" h="186055">
                <a:moveTo>
                  <a:pt x="698690" y="44577"/>
                </a:moveTo>
                <a:lnTo>
                  <a:pt x="698246" y="41833"/>
                </a:lnTo>
                <a:lnTo>
                  <a:pt x="696442" y="38557"/>
                </a:lnTo>
                <a:lnTo>
                  <a:pt x="695261" y="37731"/>
                </a:lnTo>
                <a:lnTo>
                  <a:pt x="657479" y="37731"/>
                </a:lnTo>
                <a:lnTo>
                  <a:pt x="657225" y="37680"/>
                </a:lnTo>
                <a:lnTo>
                  <a:pt x="657225" y="66649"/>
                </a:lnTo>
                <a:lnTo>
                  <a:pt x="657225" y="74231"/>
                </a:lnTo>
                <a:lnTo>
                  <a:pt x="656818" y="76377"/>
                </a:lnTo>
                <a:lnTo>
                  <a:pt x="641223" y="88861"/>
                </a:lnTo>
                <a:lnTo>
                  <a:pt x="631901" y="88861"/>
                </a:lnTo>
                <a:lnTo>
                  <a:pt x="627151" y="87388"/>
                </a:lnTo>
                <a:lnTo>
                  <a:pt x="620306" y="81508"/>
                </a:lnTo>
                <a:lnTo>
                  <a:pt x="618591" y="77508"/>
                </a:lnTo>
                <a:lnTo>
                  <a:pt x="618680" y="69659"/>
                </a:lnTo>
                <a:lnTo>
                  <a:pt x="634428" y="55041"/>
                </a:lnTo>
                <a:lnTo>
                  <a:pt x="643839" y="55041"/>
                </a:lnTo>
                <a:lnTo>
                  <a:pt x="648665" y="56527"/>
                </a:lnTo>
                <a:lnTo>
                  <a:pt x="655523" y="62471"/>
                </a:lnTo>
                <a:lnTo>
                  <a:pt x="657225" y="66649"/>
                </a:lnTo>
                <a:lnTo>
                  <a:pt x="657225" y="37680"/>
                </a:lnTo>
                <a:lnTo>
                  <a:pt x="654659" y="37071"/>
                </a:lnTo>
                <a:lnTo>
                  <a:pt x="651598" y="36550"/>
                </a:lnTo>
                <a:lnTo>
                  <a:pt x="645007" y="35801"/>
                </a:lnTo>
                <a:lnTo>
                  <a:pt x="641565" y="35610"/>
                </a:lnTo>
                <a:lnTo>
                  <a:pt x="630961" y="35610"/>
                </a:lnTo>
                <a:lnTo>
                  <a:pt x="596239" y="52412"/>
                </a:lnTo>
                <a:lnTo>
                  <a:pt x="590346" y="77990"/>
                </a:lnTo>
                <a:lnTo>
                  <a:pt x="591248" y="82537"/>
                </a:lnTo>
                <a:lnTo>
                  <a:pt x="594842" y="89827"/>
                </a:lnTo>
                <a:lnTo>
                  <a:pt x="597242" y="92951"/>
                </a:lnTo>
                <a:lnTo>
                  <a:pt x="600240" y="95554"/>
                </a:lnTo>
                <a:lnTo>
                  <a:pt x="596557" y="98463"/>
                </a:lnTo>
                <a:lnTo>
                  <a:pt x="593559" y="101714"/>
                </a:lnTo>
                <a:lnTo>
                  <a:pt x="588937" y="108927"/>
                </a:lnTo>
                <a:lnTo>
                  <a:pt x="587781" y="112928"/>
                </a:lnTo>
                <a:lnTo>
                  <a:pt x="587883" y="121119"/>
                </a:lnTo>
                <a:lnTo>
                  <a:pt x="588784" y="124040"/>
                </a:lnTo>
                <a:lnTo>
                  <a:pt x="592810" y="129921"/>
                </a:lnTo>
                <a:lnTo>
                  <a:pt x="595655" y="132245"/>
                </a:lnTo>
                <a:lnTo>
                  <a:pt x="599338" y="133946"/>
                </a:lnTo>
                <a:lnTo>
                  <a:pt x="596684" y="135661"/>
                </a:lnTo>
                <a:lnTo>
                  <a:pt x="582777" y="156159"/>
                </a:lnTo>
                <a:lnTo>
                  <a:pt x="582777" y="162560"/>
                </a:lnTo>
                <a:lnTo>
                  <a:pt x="619252" y="184962"/>
                </a:lnTo>
                <a:lnTo>
                  <a:pt x="627583" y="185635"/>
                </a:lnTo>
                <a:lnTo>
                  <a:pt x="637336" y="185635"/>
                </a:lnTo>
                <a:lnTo>
                  <a:pt x="677291" y="178447"/>
                </a:lnTo>
                <a:lnTo>
                  <a:pt x="697153" y="145554"/>
                </a:lnTo>
                <a:lnTo>
                  <a:pt x="696226" y="141579"/>
                </a:lnTo>
                <a:lnTo>
                  <a:pt x="664806" y="121412"/>
                </a:lnTo>
                <a:lnTo>
                  <a:pt x="664806" y="148132"/>
                </a:lnTo>
                <a:lnTo>
                  <a:pt x="664705" y="153860"/>
                </a:lnTo>
                <a:lnTo>
                  <a:pt x="643623" y="166433"/>
                </a:lnTo>
                <a:lnTo>
                  <a:pt x="630872" y="166433"/>
                </a:lnTo>
                <a:lnTo>
                  <a:pt x="624776" y="165468"/>
                </a:lnTo>
                <a:lnTo>
                  <a:pt x="616127" y="161594"/>
                </a:lnTo>
                <a:lnTo>
                  <a:pt x="613968" y="158775"/>
                </a:lnTo>
                <a:lnTo>
                  <a:pt x="614019" y="153416"/>
                </a:lnTo>
                <a:lnTo>
                  <a:pt x="624497" y="140309"/>
                </a:lnTo>
                <a:lnTo>
                  <a:pt x="652868" y="141020"/>
                </a:lnTo>
                <a:lnTo>
                  <a:pt x="657098" y="141986"/>
                </a:lnTo>
                <a:lnTo>
                  <a:pt x="663257" y="145554"/>
                </a:lnTo>
                <a:lnTo>
                  <a:pt x="664806" y="148132"/>
                </a:lnTo>
                <a:lnTo>
                  <a:pt x="664806" y="121412"/>
                </a:lnTo>
                <a:lnTo>
                  <a:pt x="662711" y="121119"/>
                </a:lnTo>
                <a:lnTo>
                  <a:pt x="624408" y="119849"/>
                </a:lnTo>
                <a:lnTo>
                  <a:pt x="621347" y="119087"/>
                </a:lnTo>
                <a:lnTo>
                  <a:pt x="616991" y="116332"/>
                </a:lnTo>
                <a:lnTo>
                  <a:pt x="615899" y="114566"/>
                </a:lnTo>
                <a:lnTo>
                  <a:pt x="615899" y="110769"/>
                </a:lnTo>
                <a:lnTo>
                  <a:pt x="616305" y="109283"/>
                </a:lnTo>
                <a:lnTo>
                  <a:pt x="617931" y="106603"/>
                </a:lnTo>
                <a:lnTo>
                  <a:pt x="618845" y="105448"/>
                </a:lnTo>
                <a:lnTo>
                  <a:pt x="619874" y="104482"/>
                </a:lnTo>
                <a:lnTo>
                  <a:pt x="621677" y="105524"/>
                </a:lnTo>
                <a:lnTo>
                  <a:pt x="624243" y="106438"/>
                </a:lnTo>
                <a:lnTo>
                  <a:pt x="630910" y="108000"/>
                </a:lnTo>
                <a:lnTo>
                  <a:pt x="634428" y="108394"/>
                </a:lnTo>
                <a:lnTo>
                  <a:pt x="645287" y="108394"/>
                </a:lnTo>
                <a:lnTo>
                  <a:pt x="680034" y="92075"/>
                </a:lnTo>
                <a:lnTo>
                  <a:pt x="685596" y="69659"/>
                </a:lnTo>
                <a:lnTo>
                  <a:pt x="685190" y="67297"/>
                </a:lnTo>
                <a:lnTo>
                  <a:pt x="683564" y="62750"/>
                </a:lnTo>
                <a:lnTo>
                  <a:pt x="682218" y="60731"/>
                </a:lnTo>
                <a:lnTo>
                  <a:pt x="680339" y="58940"/>
                </a:lnTo>
                <a:lnTo>
                  <a:pt x="695185" y="58940"/>
                </a:lnTo>
                <a:lnTo>
                  <a:pt x="696341" y="58089"/>
                </a:lnTo>
                <a:lnTo>
                  <a:pt x="698017" y="55041"/>
                </a:lnTo>
                <a:lnTo>
                  <a:pt x="698220" y="54660"/>
                </a:lnTo>
                <a:lnTo>
                  <a:pt x="698627" y="52412"/>
                </a:lnTo>
                <a:lnTo>
                  <a:pt x="698690" y="44577"/>
                </a:lnTo>
                <a:close/>
              </a:path>
              <a:path w="961390" h="186055">
                <a:moveTo>
                  <a:pt x="826223" y="80378"/>
                </a:moveTo>
                <a:lnTo>
                  <a:pt x="809155" y="44716"/>
                </a:lnTo>
                <a:lnTo>
                  <a:pt x="795159" y="38277"/>
                </a:lnTo>
                <a:lnTo>
                  <a:pt x="795159" y="72491"/>
                </a:lnTo>
                <a:lnTo>
                  <a:pt x="794905" y="80378"/>
                </a:lnTo>
                <a:lnTo>
                  <a:pt x="746645" y="80378"/>
                </a:lnTo>
                <a:lnTo>
                  <a:pt x="746810" y="76873"/>
                </a:lnTo>
                <a:lnTo>
                  <a:pt x="767308" y="55041"/>
                </a:lnTo>
                <a:lnTo>
                  <a:pt x="779538" y="55041"/>
                </a:lnTo>
                <a:lnTo>
                  <a:pt x="785558" y="57289"/>
                </a:lnTo>
                <a:lnTo>
                  <a:pt x="793343" y="66294"/>
                </a:lnTo>
                <a:lnTo>
                  <a:pt x="795159" y="72491"/>
                </a:lnTo>
                <a:lnTo>
                  <a:pt x="795159" y="38277"/>
                </a:lnTo>
                <a:lnTo>
                  <a:pt x="789965" y="36398"/>
                </a:lnTo>
                <a:lnTo>
                  <a:pt x="781773" y="35166"/>
                </a:lnTo>
                <a:lnTo>
                  <a:pt x="763117" y="35166"/>
                </a:lnTo>
                <a:lnTo>
                  <a:pt x="724255" y="55346"/>
                </a:lnTo>
                <a:lnTo>
                  <a:pt x="713778" y="83578"/>
                </a:lnTo>
                <a:lnTo>
                  <a:pt x="713778" y="101727"/>
                </a:lnTo>
                <a:lnTo>
                  <a:pt x="734187" y="138493"/>
                </a:lnTo>
                <a:lnTo>
                  <a:pt x="775004" y="147459"/>
                </a:lnTo>
                <a:lnTo>
                  <a:pt x="780656" y="147459"/>
                </a:lnTo>
                <a:lnTo>
                  <a:pt x="818756" y="139014"/>
                </a:lnTo>
                <a:lnTo>
                  <a:pt x="820813" y="126250"/>
                </a:lnTo>
                <a:lnTo>
                  <a:pt x="820775" y="125298"/>
                </a:lnTo>
                <a:lnTo>
                  <a:pt x="809548" y="121246"/>
                </a:lnTo>
                <a:lnTo>
                  <a:pt x="807072" y="121996"/>
                </a:lnTo>
                <a:lnTo>
                  <a:pt x="800836" y="123698"/>
                </a:lnTo>
                <a:lnTo>
                  <a:pt x="797128" y="124485"/>
                </a:lnTo>
                <a:lnTo>
                  <a:pt x="788568" y="125895"/>
                </a:lnTo>
                <a:lnTo>
                  <a:pt x="783602" y="126250"/>
                </a:lnTo>
                <a:lnTo>
                  <a:pt x="772401" y="126250"/>
                </a:lnTo>
                <a:lnTo>
                  <a:pt x="746645" y="102692"/>
                </a:lnTo>
                <a:lnTo>
                  <a:pt x="746645" y="98463"/>
                </a:lnTo>
                <a:lnTo>
                  <a:pt x="819416" y="98463"/>
                </a:lnTo>
                <a:lnTo>
                  <a:pt x="821842" y="97637"/>
                </a:lnTo>
                <a:lnTo>
                  <a:pt x="825347" y="94361"/>
                </a:lnTo>
                <a:lnTo>
                  <a:pt x="826223" y="91833"/>
                </a:lnTo>
                <a:lnTo>
                  <a:pt x="826223" y="80378"/>
                </a:lnTo>
                <a:close/>
              </a:path>
              <a:path w="961390" h="186055">
                <a:moveTo>
                  <a:pt x="960882" y="72377"/>
                </a:moveTo>
                <a:lnTo>
                  <a:pt x="933259" y="36283"/>
                </a:lnTo>
                <a:lnTo>
                  <a:pt x="926693" y="35166"/>
                </a:lnTo>
                <a:lnTo>
                  <a:pt x="911809" y="35166"/>
                </a:lnTo>
                <a:lnTo>
                  <a:pt x="904976" y="36652"/>
                </a:lnTo>
                <a:lnTo>
                  <a:pt x="891882" y="42608"/>
                </a:lnTo>
                <a:lnTo>
                  <a:pt x="885444" y="47078"/>
                </a:lnTo>
                <a:lnTo>
                  <a:pt x="879119" y="53022"/>
                </a:lnTo>
                <a:lnTo>
                  <a:pt x="879119" y="40754"/>
                </a:lnTo>
                <a:lnTo>
                  <a:pt x="868121" y="37071"/>
                </a:lnTo>
                <a:lnTo>
                  <a:pt x="862723" y="37071"/>
                </a:lnTo>
                <a:lnTo>
                  <a:pt x="851522" y="141846"/>
                </a:lnTo>
                <a:lnTo>
                  <a:pt x="851776" y="142494"/>
                </a:lnTo>
                <a:lnTo>
                  <a:pt x="864527" y="145554"/>
                </a:lnTo>
                <a:lnTo>
                  <a:pt x="870851" y="145554"/>
                </a:lnTo>
                <a:lnTo>
                  <a:pt x="883869" y="141846"/>
                </a:lnTo>
                <a:lnTo>
                  <a:pt x="883869" y="74904"/>
                </a:lnTo>
                <a:lnTo>
                  <a:pt x="888403" y="69913"/>
                </a:lnTo>
                <a:lnTo>
                  <a:pt x="892759" y="66128"/>
                </a:lnTo>
                <a:lnTo>
                  <a:pt x="901153" y="60909"/>
                </a:lnTo>
                <a:lnTo>
                  <a:pt x="905306" y="59613"/>
                </a:lnTo>
                <a:lnTo>
                  <a:pt x="912660" y="59613"/>
                </a:lnTo>
                <a:lnTo>
                  <a:pt x="928662" y="79438"/>
                </a:lnTo>
                <a:lnTo>
                  <a:pt x="928662" y="141846"/>
                </a:lnTo>
                <a:lnTo>
                  <a:pt x="928916" y="142494"/>
                </a:lnTo>
                <a:lnTo>
                  <a:pt x="941666" y="145554"/>
                </a:lnTo>
                <a:lnTo>
                  <a:pt x="947915" y="145554"/>
                </a:lnTo>
                <a:lnTo>
                  <a:pt x="960882" y="141846"/>
                </a:lnTo>
                <a:lnTo>
                  <a:pt x="960882" y="72377"/>
                </a:lnTo>
                <a:close/>
              </a:path>
            </a:pathLst>
          </a:custGeom>
          <a:solidFill>
            <a:srgbClr val="DD785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750624" y="2875083"/>
            <a:ext cx="808616" cy="154152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7391341" y="3396531"/>
            <a:ext cx="276225" cy="127635"/>
          </a:xfrm>
          <a:custGeom>
            <a:avLst/>
            <a:gdLst/>
            <a:ahLst/>
            <a:cxnLst/>
            <a:rect l="l" t="t" r="r" b="b"/>
            <a:pathLst>
              <a:path w="276225" h="127635">
                <a:moveTo>
                  <a:pt x="52793" y="22059"/>
                </a:moveTo>
                <a:lnTo>
                  <a:pt x="36842" y="22059"/>
                </a:lnTo>
                <a:lnTo>
                  <a:pt x="36956" y="123990"/>
                </a:lnTo>
                <a:lnTo>
                  <a:pt x="37452" y="124713"/>
                </a:lnTo>
                <a:lnTo>
                  <a:pt x="43332" y="125971"/>
                </a:lnTo>
                <a:lnTo>
                  <a:pt x="46354" y="125971"/>
                </a:lnTo>
                <a:lnTo>
                  <a:pt x="52793" y="22059"/>
                </a:lnTo>
                <a:close/>
              </a:path>
              <a:path w="276225" h="127635">
                <a:moveTo>
                  <a:pt x="87045" y="8915"/>
                </a:moveTo>
                <a:lnTo>
                  <a:pt x="2578" y="8915"/>
                </a:lnTo>
                <a:lnTo>
                  <a:pt x="2133" y="9042"/>
                </a:lnTo>
                <a:lnTo>
                  <a:pt x="0" y="13436"/>
                </a:lnTo>
                <a:lnTo>
                  <a:pt x="0" y="17716"/>
                </a:lnTo>
                <a:lnTo>
                  <a:pt x="2578" y="22059"/>
                </a:lnTo>
                <a:lnTo>
                  <a:pt x="87045" y="22059"/>
                </a:lnTo>
                <a:lnTo>
                  <a:pt x="89636" y="17716"/>
                </a:lnTo>
                <a:lnTo>
                  <a:pt x="89636" y="13436"/>
                </a:lnTo>
                <a:lnTo>
                  <a:pt x="87045" y="8915"/>
                </a:lnTo>
                <a:close/>
              </a:path>
              <a:path w="276225" h="127635">
                <a:moveTo>
                  <a:pt x="113309" y="0"/>
                </a:moveTo>
                <a:lnTo>
                  <a:pt x="110286" y="0"/>
                </a:lnTo>
                <a:lnTo>
                  <a:pt x="109042" y="63"/>
                </a:lnTo>
                <a:lnTo>
                  <a:pt x="104266" y="1981"/>
                </a:lnTo>
                <a:lnTo>
                  <a:pt x="104266" y="124066"/>
                </a:lnTo>
                <a:lnTo>
                  <a:pt x="110286" y="125971"/>
                </a:lnTo>
                <a:lnTo>
                  <a:pt x="113309" y="125971"/>
                </a:lnTo>
                <a:lnTo>
                  <a:pt x="119468" y="66547"/>
                </a:lnTo>
                <a:lnTo>
                  <a:pt x="123672" y="61442"/>
                </a:lnTo>
                <a:lnTo>
                  <a:pt x="127685" y="57569"/>
                </a:lnTo>
                <a:lnTo>
                  <a:pt x="135356" y="52285"/>
                </a:lnTo>
                <a:lnTo>
                  <a:pt x="137864" y="51422"/>
                </a:lnTo>
                <a:lnTo>
                  <a:pt x="119468" y="51422"/>
                </a:lnTo>
                <a:lnTo>
                  <a:pt x="119341" y="1981"/>
                </a:lnTo>
                <a:lnTo>
                  <a:pt x="114579" y="63"/>
                </a:lnTo>
                <a:lnTo>
                  <a:pt x="113309" y="0"/>
                </a:lnTo>
                <a:close/>
              </a:path>
              <a:path w="276225" h="127635">
                <a:moveTo>
                  <a:pt x="171591" y="50965"/>
                </a:moveTo>
                <a:lnTo>
                  <a:pt x="145986" y="50965"/>
                </a:lnTo>
                <a:lnTo>
                  <a:pt x="148602" y="51511"/>
                </a:lnTo>
                <a:lnTo>
                  <a:pt x="153111" y="53670"/>
                </a:lnTo>
                <a:lnTo>
                  <a:pt x="160858" y="124066"/>
                </a:lnTo>
                <a:lnTo>
                  <a:pt x="161353" y="124726"/>
                </a:lnTo>
                <a:lnTo>
                  <a:pt x="166890" y="125971"/>
                </a:lnTo>
                <a:lnTo>
                  <a:pt x="169913" y="125971"/>
                </a:lnTo>
                <a:lnTo>
                  <a:pt x="175920" y="124066"/>
                </a:lnTo>
                <a:lnTo>
                  <a:pt x="175883" y="66547"/>
                </a:lnTo>
                <a:lnTo>
                  <a:pt x="175526" y="63055"/>
                </a:lnTo>
                <a:lnTo>
                  <a:pt x="173494" y="54825"/>
                </a:lnTo>
                <a:lnTo>
                  <a:pt x="171805" y="51244"/>
                </a:lnTo>
                <a:lnTo>
                  <a:pt x="171591" y="50965"/>
                </a:lnTo>
                <a:close/>
              </a:path>
              <a:path w="276225" h="127635">
                <a:moveTo>
                  <a:pt x="151739" y="38087"/>
                </a:moveTo>
                <a:lnTo>
                  <a:pt x="141668" y="38087"/>
                </a:lnTo>
                <a:lnTo>
                  <a:pt x="137185" y="39192"/>
                </a:lnTo>
                <a:lnTo>
                  <a:pt x="128282" y="43573"/>
                </a:lnTo>
                <a:lnTo>
                  <a:pt x="123850" y="46913"/>
                </a:lnTo>
                <a:lnTo>
                  <a:pt x="119468" y="51422"/>
                </a:lnTo>
                <a:lnTo>
                  <a:pt x="137864" y="51422"/>
                </a:lnTo>
                <a:lnTo>
                  <a:pt x="139191" y="50965"/>
                </a:lnTo>
                <a:lnTo>
                  <a:pt x="171591" y="50965"/>
                </a:lnTo>
                <a:lnTo>
                  <a:pt x="167106" y="45110"/>
                </a:lnTo>
                <a:lnTo>
                  <a:pt x="164033" y="42671"/>
                </a:lnTo>
                <a:lnTo>
                  <a:pt x="156425" y="39014"/>
                </a:lnTo>
                <a:lnTo>
                  <a:pt x="151739" y="38087"/>
                </a:lnTo>
                <a:close/>
              </a:path>
              <a:path w="276225" h="127635">
                <a:moveTo>
                  <a:pt x="245795" y="38087"/>
                </a:moveTo>
                <a:lnTo>
                  <a:pt x="233121" y="38087"/>
                </a:lnTo>
                <a:lnTo>
                  <a:pt x="227596" y="39128"/>
                </a:lnTo>
                <a:lnTo>
                  <a:pt x="200113" y="69799"/>
                </a:lnTo>
                <a:lnTo>
                  <a:pt x="199186" y="76060"/>
                </a:lnTo>
                <a:lnTo>
                  <a:pt x="199186" y="90347"/>
                </a:lnTo>
                <a:lnTo>
                  <a:pt x="228041" y="126212"/>
                </a:lnTo>
                <a:lnTo>
                  <a:pt x="234048" y="127139"/>
                </a:lnTo>
                <a:lnTo>
                  <a:pt x="244868" y="127139"/>
                </a:lnTo>
                <a:lnTo>
                  <a:pt x="272453" y="115074"/>
                </a:lnTo>
                <a:lnTo>
                  <a:pt x="237312" y="115074"/>
                </a:lnTo>
                <a:lnTo>
                  <a:pt x="233057" y="114388"/>
                </a:lnTo>
                <a:lnTo>
                  <a:pt x="215036" y="85636"/>
                </a:lnTo>
                <a:lnTo>
                  <a:pt x="271564" y="85636"/>
                </a:lnTo>
                <a:lnTo>
                  <a:pt x="272948" y="85140"/>
                </a:lnTo>
                <a:lnTo>
                  <a:pt x="275374" y="83159"/>
                </a:lnTo>
                <a:lnTo>
                  <a:pt x="275970" y="81495"/>
                </a:lnTo>
                <a:lnTo>
                  <a:pt x="275970" y="74739"/>
                </a:lnTo>
                <a:lnTo>
                  <a:pt x="215036" y="74739"/>
                </a:lnTo>
                <a:lnTo>
                  <a:pt x="215163" y="71437"/>
                </a:lnTo>
                <a:lnTo>
                  <a:pt x="234670" y="49707"/>
                </a:lnTo>
                <a:lnTo>
                  <a:pt x="267620" y="49707"/>
                </a:lnTo>
                <a:lnTo>
                  <a:pt x="264375" y="45935"/>
                </a:lnTo>
                <a:lnTo>
                  <a:pt x="260591" y="43192"/>
                </a:lnTo>
                <a:lnTo>
                  <a:pt x="251383" y="39115"/>
                </a:lnTo>
                <a:lnTo>
                  <a:pt x="245795" y="38087"/>
                </a:lnTo>
                <a:close/>
              </a:path>
              <a:path w="276225" h="127635">
                <a:moveTo>
                  <a:pt x="270370" y="108953"/>
                </a:moveTo>
                <a:lnTo>
                  <a:pt x="269189" y="108953"/>
                </a:lnTo>
                <a:lnTo>
                  <a:pt x="268084" y="109270"/>
                </a:lnTo>
                <a:lnTo>
                  <a:pt x="265163" y="110528"/>
                </a:lnTo>
                <a:lnTo>
                  <a:pt x="263296" y="111239"/>
                </a:lnTo>
                <a:lnTo>
                  <a:pt x="258762" y="112801"/>
                </a:lnTo>
                <a:lnTo>
                  <a:pt x="256082" y="113499"/>
                </a:lnTo>
                <a:lnTo>
                  <a:pt x="249859" y="114757"/>
                </a:lnTo>
                <a:lnTo>
                  <a:pt x="246329" y="115074"/>
                </a:lnTo>
                <a:lnTo>
                  <a:pt x="272453" y="115074"/>
                </a:lnTo>
                <a:lnTo>
                  <a:pt x="270751" y="109054"/>
                </a:lnTo>
                <a:lnTo>
                  <a:pt x="270370" y="108953"/>
                </a:lnTo>
                <a:close/>
              </a:path>
              <a:path w="276225" h="127635">
                <a:moveTo>
                  <a:pt x="267620" y="49707"/>
                </a:moveTo>
                <a:lnTo>
                  <a:pt x="245871" y="49707"/>
                </a:lnTo>
                <a:lnTo>
                  <a:pt x="251447" y="51930"/>
                </a:lnTo>
                <a:lnTo>
                  <a:pt x="258978" y="60807"/>
                </a:lnTo>
                <a:lnTo>
                  <a:pt x="260769" y="66941"/>
                </a:lnTo>
                <a:lnTo>
                  <a:pt x="260578" y="74739"/>
                </a:lnTo>
                <a:lnTo>
                  <a:pt x="275970" y="74739"/>
                </a:lnTo>
                <a:lnTo>
                  <a:pt x="275970" y="71170"/>
                </a:lnTo>
                <a:lnTo>
                  <a:pt x="275272" y="66205"/>
                </a:lnTo>
                <a:lnTo>
                  <a:pt x="272491" y="56895"/>
                </a:lnTo>
                <a:lnTo>
                  <a:pt x="270319" y="52844"/>
                </a:lnTo>
                <a:lnTo>
                  <a:pt x="267620" y="49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740538" y="3402479"/>
            <a:ext cx="826465" cy="15234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634190" y="3395908"/>
            <a:ext cx="152095" cy="12776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849055" y="3404916"/>
            <a:ext cx="222973" cy="11875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130432" y="3394191"/>
            <a:ext cx="667042" cy="158838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479076" y="3717282"/>
            <a:ext cx="738505" cy="160655"/>
            <a:chOff x="7479076" y="3717282"/>
            <a:chExt cx="738505" cy="160655"/>
          </a:xfrm>
        </p:grpSpPr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79076" y="3718996"/>
              <a:ext cx="152603" cy="1277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70254" y="3717282"/>
              <a:ext cx="547039" cy="160629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281864" y="3718999"/>
            <a:ext cx="640535" cy="12776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992971" y="3719978"/>
            <a:ext cx="720915" cy="12678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345643" y="4044234"/>
            <a:ext cx="918187" cy="158205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8346144" y="4044236"/>
            <a:ext cx="302260" cy="127635"/>
          </a:xfrm>
          <a:custGeom>
            <a:avLst/>
            <a:gdLst/>
            <a:ahLst/>
            <a:cxnLst/>
            <a:rect l="l" t="t" r="r" b="b"/>
            <a:pathLst>
              <a:path w="302259" h="127635">
                <a:moveTo>
                  <a:pt x="9131" y="0"/>
                </a:moveTo>
                <a:lnTo>
                  <a:pt x="6070" y="0"/>
                </a:lnTo>
                <a:lnTo>
                  <a:pt x="4825" y="63"/>
                </a:lnTo>
                <a:lnTo>
                  <a:pt x="0" y="1981"/>
                </a:lnTo>
                <a:lnTo>
                  <a:pt x="0" y="124066"/>
                </a:lnTo>
                <a:lnTo>
                  <a:pt x="6070" y="125971"/>
                </a:lnTo>
                <a:lnTo>
                  <a:pt x="9131" y="125971"/>
                </a:lnTo>
                <a:lnTo>
                  <a:pt x="15214" y="124066"/>
                </a:lnTo>
                <a:lnTo>
                  <a:pt x="15214" y="1981"/>
                </a:lnTo>
                <a:lnTo>
                  <a:pt x="9131" y="0"/>
                </a:lnTo>
                <a:close/>
              </a:path>
              <a:path w="302259" h="127635">
                <a:moveTo>
                  <a:pt x="85534" y="38087"/>
                </a:moveTo>
                <a:lnTo>
                  <a:pt x="72745" y="38087"/>
                </a:lnTo>
                <a:lnTo>
                  <a:pt x="67157" y="39128"/>
                </a:lnTo>
                <a:lnTo>
                  <a:pt x="39408" y="69799"/>
                </a:lnTo>
                <a:lnTo>
                  <a:pt x="38468" y="76060"/>
                </a:lnTo>
                <a:lnTo>
                  <a:pt x="38468" y="90347"/>
                </a:lnTo>
                <a:lnTo>
                  <a:pt x="67602" y="126212"/>
                </a:lnTo>
                <a:lnTo>
                  <a:pt x="73672" y="127139"/>
                </a:lnTo>
                <a:lnTo>
                  <a:pt x="84607" y="127139"/>
                </a:lnTo>
                <a:lnTo>
                  <a:pt x="112445" y="115074"/>
                </a:lnTo>
                <a:lnTo>
                  <a:pt x="76974" y="115074"/>
                </a:lnTo>
                <a:lnTo>
                  <a:pt x="72669" y="114388"/>
                </a:lnTo>
                <a:lnTo>
                  <a:pt x="54482" y="85636"/>
                </a:lnTo>
                <a:lnTo>
                  <a:pt x="111556" y="85636"/>
                </a:lnTo>
                <a:lnTo>
                  <a:pt x="112941" y="85140"/>
                </a:lnTo>
                <a:lnTo>
                  <a:pt x="115392" y="83159"/>
                </a:lnTo>
                <a:lnTo>
                  <a:pt x="116001" y="81483"/>
                </a:lnTo>
                <a:lnTo>
                  <a:pt x="116001" y="74739"/>
                </a:lnTo>
                <a:lnTo>
                  <a:pt x="54482" y="74739"/>
                </a:lnTo>
                <a:lnTo>
                  <a:pt x="54609" y="71437"/>
                </a:lnTo>
                <a:lnTo>
                  <a:pt x="74294" y="49707"/>
                </a:lnTo>
                <a:lnTo>
                  <a:pt x="107570" y="49707"/>
                </a:lnTo>
                <a:lnTo>
                  <a:pt x="104305" y="45935"/>
                </a:lnTo>
                <a:lnTo>
                  <a:pt x="100469" y="43192"/>
                </a:lnTo>
                <a:lnTo>
                  <a:pt x="91173" y="39103"/>
                </a:lnTo>
                <a:lnTo>
                  <a:pt x="85534" y="38087"/>
                </a:lnTo>
                <a:close/>
              </a:path>
              <a:path w="302259" h="127635">
                <a:moveTo>
                  <a:pt x="110350" y="108953"/>
                </a:moveTo>
                <a:lnTo>
                  <a:pt x="109156" y="108953"/>
                </a:lnTo>
                <a:lnTo>
                  <a:pt x="108038" y="109270"/>
                </a:lnTo>
                <a:lnTo>
                  <a:pt x="105092" y="110528"/>
                </a:lnTo>
                <a:lnTo>
                  <a:pt x="103212" y="111226"/>
                </a:lnTo>
                <a:lnTo>
                  <a:pt x="98628" y="112788"/>
                </a:lnTo>
                <a:lnTo>
                  <a:pt x="95910" y="113499"/>
                </a:lnTo>
                <a:lnTo>
                  <a:pt x="89636" y="114757"/>
                </a:lnTo>
                <a:lnTo>
                  <a:pt x="86067" y="115074"/>
                </a:lnTo>
                <a:lnTo>
                  <a:pt x="112445" y="115074"/>
                </a:lnTo>
                <a:lnTo>
                  <a:pt x="110731" y="109054"/>
                </a:lnTo>
                <a:lnTo>
                  <a:pt x="110350" y="108953"/>
                </a:lnTo>
                <a:close/>
              </a:path>
              <a:path w="302259" h="127635">
                <a:moveTo>
                  <a:pt x="107570" y="49707"/>
                </a:moveTo>
                <a:lnTo>
                  <a:pt x="85610" y="49707"/>
                </a:lnTo>
                <a:lnTo>
                  <a:pt x="91236" y="51930"/>
                </a:lnTo>
                <a:lnTo>
                  <a:pt x="98844" y="60807"/>
                </a:lnTo>
                <a:lnTo>
                  <a:pt x="100647" y="66928"/>
                </a:lnTo>
                <a:lnTo>
                  <a:pt x="100456" y="74739"/>
                </a:lnTo>
                <a:lnTo>
                  <a:pt x="116001" y="74739"/>
                </a:lnTo>
                <a:lnTo>
                  <a:pt x="116001" y="71158"/>
                </a:lnTo>
                <a:lnTo>
                  <a:pt x="115303" y="66192"/>
                </a:lnTo>
                <a:lnTo>
                  <a:pt x="112496" y="56895"/>
                </a:lnTo>
                <a:lnTo>
                  <a:pt x="110286" y="52844"/>
                </a:lnTo>
                <a:lnTo>
                  <a:pt x="107570" y="49707"/>
                </a:lnTo>
                <a:close/>
              </a:path>
              <a:path w="302259" h="127635">
                <a:moveTo>
                  <a:pt x="198229" y="50152"/>
                </a:moveTo>
                <a:lnTo>
                  <a:pt x="170980" y="50152"/>
                </a:lnTo>
                <a:lnTo>
                  <a:pt x="173977" y="50558"/>
                </a:lnTo>
                <a:lnTo>
                  <a:pt x="178841" y="52184"/>
                </a:lnTo>
                <a:lnTo>
                  <a:pt x="186702" y="66116"/>
                </a:lnTo>
                <a:lnTo>
                  <a:pt x="186702" y="75539"/>
                </a:lnTo>
                <a:lnTo>
                  <a:pt x="168541" y="75539"/>
                </a:lnTo>
                <a:lnTo>
                  <a:pt x="162636" y="76098"/>
                </a:lnTo>
                <a:lnTo>
                  <a:pt x="132867" y="97904"/>
                </a:lnTo>
                <a:lnTo>
                  <a:pt x="132867" y="106375"/>
                </a:lnTo>
                <a:lnTo>
                  <a:pt x="157645" y="127139"/>
                </a:lnTo>
                <a:lnTo>
                  <a:pt x="167131" y="127139"/>
                </a:lnTo>
                <a:lnTo>
                  <a:pt x="171932" y="126085"/>
                </a:lnTo>
                <a:lnTo>
                  <a:pt x="180974" y="121881"/>
                </a:lnTo>
                <a:lnTo>
                  <a:pt x="185089" y="118948"/>
                </a:lnTo>
                <a:lnTo>
                  <a:pt x="188426" y="115519"/>
                </a:lnTo>
                <a:lnTo>
                  <a:pt x="159524" y="115519"/>
                </a:lnTo>
                <a:lnTo>
                  <a:pt x="155638" y="114274"/>
                </a:lnTo>
                <a:lnTo>
                  <a:pt x="150075" y="109296"/>
                </a:lnTo>
                <a:lnTo>
                  <a:pt x="148691" y="105943"/>
                </a:lnTo>
                <a:lnTo>
                  <a:pt x="148691" y="99288"/>
                </a:lnTo>
                <a:lnTo>
                  <a:pt x="169252" y="86258"/>
                </a:lnTo>
                <a:lnTo>
                  <a:pt x="202069" y="86258"/>
                </a:lnTo>
                <a:lnTo>
                  <a:pt x="202040" y="63360"/>
                </a:lnTo>
                <a:lnTo>
                  <a:pt x="201472" y="59156"/>
                </a:lnTo>
                <a:lnTo>
                  <a:pt x="199097" y="51600"/>
                </a:lnTo>
                <a:lnTo>
                  <a:pt x="198229" y="50152"/>
                </a:lnTo>
                <a:close/>
              </a:path>
              <a:path w="302259" h="127635">
                <a:moveTo>
                  <a:pt x="202069" y="115163"/>
                </a:moveTo>
                <a:lnTo>
                  <a:pt x="188772" y="115163"/>
                </a:lnTo>
                <a:lnTo>
                  <a:pt x="188772" y="123990"/>
                </a:lnTo>
                <a:lnTo>
                  <a:pt x="193789" y="125971"/>
                </a:lnTo>
                <a:lnTo>
                  <a:pt x="197103" y="125971"/>
                </a:lnTo>
                <a:lnTo>
                  <a:pt x="202069" y="123990"/>
                </a:lnTo>
                <a:lnTo>
                  <a:pt x="202069" y="115163"/>
                </a:lnTo>
                <a:close/>
              </a:path>
              <a:path w="302259" h="127635">
                <a:moveTo>
                  <a:pt x="202069" y="86258"/>
                </a:moveTo>
                <a:lnTo>
                  <a:pt x="186702" y="86258"/>
                </a:lnTo>
                <a:lnTo>
                  <a:pt x="186702" y="103454"/>
                </a:lnTo>
                <a:lnTo>
                  <a:pt x="182892" y="107543"/>
                </a:lnTo>
                <a:lnTo>
                  <a:pt x="179260" y="110566"/>
                </a:lnTo>
                <a:lnTo>
                  <a:pt x="172338" y="114528"/>
                </a:lnTo>
                <a:lnTo>
                  <a:pt x="168567" y="115519"/>
                </a:lnTo>
                <a:lnTo>
                  <a:pt x="188426" y="115519"/>
                </a:lnTo>
                <a:lnTo>
                  <a:pt x="188772" y="115163"/>
                </a:lnTo>
                <a:lnTo>
                  <a:pt x="202069" y="115163"/>
                </a:lnTo>
                <a:lnTo>
                  <a:pt x="202069" y="86258"/>
                </a:lnTo>
                <a:close/>
              </a:path>
              <a:path w="302259" h="127635">
                <a:moveTo>
                  <a:pt x="174878" y="38087"/>
                </a:moveTo>
                <a:lnTo>
                  <a:pt x="165569" y="38087"/>
                </a:lnTo>
                <a:lnTo>
                  <a:pt x="162356" y="38379"/>
                </a:lnTo>
                <a:lnTo>
                  <a:pt x="137045" y="54495"/>
                </a:lnTo>
                <a:lnTo>
                  <a:pt x="137299" y="55994"/>
                </a:lnTo>
                <a:lnTo>
                  <a:pt x="139572" y="58521"/>
                </a:lnTo>
                <a:lnTo>
                  <a:pt x="140817" y="58521"/>
                </a:lnTo>
                <a:lnTo>
                  <a:pt x="141960" y="58089"/>
                </a:lnTo>
                <a:lnTo>
                  <a:pt x="145021" y="56349"/>
                </a:lnTo>
                <a:lnTo>
                  <a:pt x="146926" y="55397"/>
                </a:lnTo>
                <a:lnTo>
                  <a:pt x="151485" y="53289"/>
                </a:lnTo>
                <a:lnTo>
                  <a:pt x="154139" y="52323"/>
                </a:lnTo>
                <a:lnTo>
                  <a:pt x="160185" y="50584"/>
                </a:lnTo>
                <a:lnTo>
                  <a:pt x="163614" y="50152"/>
                </a:lnTo>
                <a:lnTo>
                  <a:pt x="198229" y="50152"/>
                </a:lnTo>
                <a:lnTo>
                  <a:pt x="197192" y="48425"/>
                </a:lnTo>
                <a:lnTo>
                  <a:pt x="191947" y="43319"/>
                </a:lnTo>
                <a:lnTo>
                  <a:pt x="188518" y="41389"/>
                </a:lnTo>
                <a:lnTo>
                  <a:pt x="180022" y="38747"/>
                </a:lnTo>
                <a:lnTo>
                  <a:pt x="174878" y="38087"/>
                </a:lnTo>
                <a:close/>
              </a:path>
              <a:path w="302259" h="127635">
                <a:moveTo>
                  <a:pt x="265937" y="38087"/>
                </a:moveTo>
                <a:lnTo>
                  <a:pt x="255079" y="38087"/>
                </a:lnTo>
                <a:lnTo>
                  <a:pt x="249847" y="39154"/>
                </a:lnTo>
                <a:lnTo>
                  <a:pt x="225463" y="70396"/>
                </a:lnTo>
                <a:lnTo>
                  <a:pt x="224675" y="76682"/>
                </a:lnTo>
                <a:lnTo>
                  <a:pt x="224739" y="90106"/>
                </a:lnTo>
                <a:lnTo>
                  <a:pt x="247497" y="125983"/>
                </a:lnTo>
                <a:lnTo>
                  <a:pt x="252768" y="127139"/>
                </a:lnTo>
                <a:lnTo>
                  <a:pt x="264629" y="127139"/>
                </a:lnTo>
                <a:lnTo>
                  <a:pt x="269862" y="125844"/>
                </a:lnTo>
                <a:lnTo>
                  <a:pt x="279412" y="120688"/>
                </a:lnTo>
                <a:lnTo>
                  <a:pt x="284010" y="117081"/>
                </a:lnTo>
                <a:lnTo>
                  <a:pt x="286542" y="114439"/>
                </a:lnTo>
                <a:lnTo>
                  <a:pt x="257606" y="114439"/>
                </a:lnTo>
                <a:lnTo>
                  <a:pt x="254241" y="113525"/>
                </a:lnTo>
                <a:lnTo>
                  <a:pt x="240690" y="86105"/>
                </a:lnTo>
                <a:lnTo>
                  <a:pt x="240690" y="78181"/>
                </a:lnTo>
                <a:lnTo>
                  <a:pt x="258394" y="50876"/>
                </a:lnTo>
                <a:lnTo>
                  <a:pt x="302209" y="50876"/>
                </a:lnTo>
                <a:lnTo>
                  <a:pt x="302209" y="50330"/>
                </a:lnTo>
                <a:lnTo>
                  <a:pt x="286664" y="50330"/>
                </a:lnTo>
                <a:lnTo>
                  <a:pt x="282676" y="46316"/>
                </a:lnTo>
                <a:lnTo>
                  <a:pt x="278625" y="43268"/>
                </a:lnTo>
                <a:lnTo>
                  <a:pt x="270459" y="39128"/>
                </a:lnTo>
                <a:lnTo>
                  <a:pt x="265937" y="38087"/>
                </a:lnTo>
                <a:close/>
              </a:path>
              <a:path w="302259" h="127635">
                <a:moveTo>
                  <a:pt x="302209" y="112458"/>
                </a:moveTo>
                <a:lnTo>
                  <a:pt x="288442" y="112458"/>
                </a:lnTo>
                <a:lnTo>
                  <a:pt x="288569" y="124078"/>
                </a:lnTo>
                <a:lnTo>
                  <a:pt x="294157" y="125971"/>
                </a:lnTo>
                <a:lnTo>
                  <a:pt x="296722" y="125971"/>
                </a:lnTo>
                <a:lnTo>
                  <a:pt x="302209" y="112458"/>
                </a:lnTo>
                <a:close/>
              </a:path>
              <a:path w="302259" h="127635">
                <a:moveTo>
                  <a:pt x="302209" y="50876"/>
                </a:moveTo>
                <a:lnTo>
                  <a:pt x="266560" y="50876"/>
                </a:lnTo>
                <a:lnTo>
                  <a:pt x="270636" y="52184"/>
                </a:lnTo>
                <a:lnTo>
                  <a:pt x="278447" y="57403"/>
                </a:lnTo>
                <a:lnTo>
                  <a:pt x="282486" y="61201"/>
                </a:lnTo>
                <a:lnTo>
                  <a:pt x="286664" y="66179"/>
                </a:lnTo>
                <a:lnTo>
                  <a:pt x="286664" y="98590"/>
                </a:lnTo>
                <a:lnTo>
                  <a:pt x="263728" y="114439"/>
                </a:lnTo>
                <a:lnTo>
                  <a:pt x="286542" y="114439"/>
                </a:lnTo>
                <a:lnTo>
                  <a:pt x="288442" y="112458"/>
                </a:lnTo>
                <a:lnTo>
                  <a:pt x="302209" y="112458"/>
                </a:lnTo>
                <a:lnTo>
                  <a:pt x="302209" y="50876"/>
                </a:lnTo>
                <a:close/>
              </a:path>
              <a:path w="302259" h="127635">
                <a:moveTo>
                  <a:pt x="295909" y="355"/>
                </a:moveTo>
                <a:lnTo>
                  <a:pt x="292849" y="355"/>
                </a:lnTo>
                <a:lnTo>
                  <a:pt x="291617" y="431"/>
                </a:lnTo>
                <a:lnTo>
                  <a:pt x="286664" y="50330"/>
                </a:lnTo>
                <a:lnTo>
                  <a:pt x="302209" y="50330"/>
                </a:lnTo>
                <a:lnTo>
                  <a:pt x="302209" y="2819"/>
                </a:lnTo>
                <a:lnTo>
                  <a:pt x="302069" y="2412"/>
                </a:lnTo>
                <a:lnTo>
                  <a:pt x="295909" y="3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926104" y="4044236"/>
            <a:ext cx="247751" cy="12713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712744" y="4061889"/>
            <a:ext cx="153631" cy="10948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242345" y="4050176"/>
            <a:ext cx="620890" cy="12119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721313" y="4375840"/>
            <a:ext cx="637510" cy="12776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8423716" y="4376468"/>
            <a:ext cx="1040002" cy="15829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506020" y="4701440"/>
            <a:ext cx="606323" cy="15784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545076" y="4701078"/>
            <a:ext cx="901357" cy="15820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176014" y="4700455"/>
            <a:ext cx="460306" cy="12776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640810" y="5040779"/>
            <a:ext cx="1005725" cy="15234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711752" y="5034838"/>
            <a:ext cx="810628" cy="158203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541173" y="5363870"/>
            <a:ext cx="806553" cy="15234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409101" y="5358278"/>
            <a:ext cx="837768" cy="12678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310466" y="5357299"/>
            <a:ext cx="321627" cy="127762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8175752" y="5620003"/>
            <a:ext cx="85598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5">
                <a:solidFill>
                  <a:srgbClr val="FFFFFF"/>
                </a:solidFill>
                <a:latin typeface="Calibri"/>
                <a:cs typeface="Calibri"/>
              </a:rPr>
              <a:t>altogether.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dcterms:created xsi:type="dcterms:W3CDTF">2024-05-15T18:40:25Z</dcterms:created>
  <dcterms:modified xsi:type="dcterms:W3CDTF">2024-05-15T18:40:25Z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2024-05-08T00:00:00Z</vt:filetime>
  </property>
  <property fmtid="{D5CDD505-2E9C-101B-9397-08002B2CF9AE}" pid="3" name="Creator">
    <vt:lpwstr>Acrobat PDFMaker 20 for Word</vt:lpwstr>
  </property>
  <property fmtid="{D5CDD505-2E9C-101B-9397-08002B2CF9AE}" pid="4" name="LastSaved">
    <vt:filetime>2024-05-15T00:00:00Z</vt:filetime>
  </property>
</Properties>
</file>